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60" r:id="rId5"/>
    <p:sldId id="265" r:id="rId6"/>
    <p:sldId id="268" r:id="rId7"/>
    <p:sldId id="267" r:id="rId8"/>
    <p:sldId id="266" r:id="rId9"/>
    <p:sldId id="261" r:id="rId10"/>
    <p:sldId id="262"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19"/>
    <p:restoredTop sz="94672"/>
  </p:normalViewPr>
  <p:slideViewPr>
    <p:cSldViewPr snapToGrid="0" snapToObjects="1">
      <p:cViewPr varScale="1">
        <p:scale>
          <a:sx n="128" d="100"/>
          <a:sy n="128" d="100"/>
        </p:scale>
        <p:origin x="344" y="-3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6AE95E-6D32-9040-81EB-A6C2AEE84B07}" type="doc">
      <dgm:prSet loTypeId="urn:microsoft.com/office/officeart/2009/layout/CircleArrowProcess" loCatId="" qsTypeId="urn:microsoft.com/office/officeart/2005/8/quickstyle/simple1" qsCatId="simple" csTypeId="urn:microsoft.com/office/officeart/2005/8/colors/accent1_2" csCatId="accent1" phldr="1"/>
      <dgm:spPr/>
      <dgm:t>
        <a:bodyPr/>
        <a:lstStyle/>
        <a:p>
          <a:endParaRPr lang="en-GB"/>
        </a:p>
      </dgm:t>
    </dgm:pt>
    <dgm:pt modelId="{537FC2FF-A366-A04F-BD37-57CF700A051B}">
      <dgm:prSet phldrT="[Text]" custT="1"/>
      <dgm:spPr/>
      <dgm:t>
        <a:bodyPr/>
        <a:lstStyle/>
        <a:p>
          <a:r>
            <a:rPr lang="en-IN" sz="1000" b="1" i="0" dirty="0"/>
            <a:t>Multi-Tenancy</a:t>
          </a:r>
          <a:r>
            <a:rPr lang="en-IN" sz="1000" b="0" i="0" dirty="0"/>
            <a:t>:</a:t>
          </a:r>
          <a:endParaRPr lang="en-GB" sz="1000" dirty="0"/>
        </a:p>
      </dgm:t>
    </dgm:pt>
    <dgm:pt modelId="{ABB5DE19-B0CA-5D4F-9748-09490BEB6B7E}" type="parTrans" cxnId="{6549D1C2-EF46-7A48-B203-E3145CA26948}">
      <dgm:prSet/>
      <dgm:spPr/>
      <dgm:t>
        <a:bodyPr/>
        <a:lstStyle/>
        <a:p>
          <a:endParaRPr lang="en-GB"/>
        </a:p>
      </dgm:t>
    </dgm:pt>
    <dgm:pt modelId="{6306A35D-1FED-704C-B627-E139E344D54A}" type="sibTrans" cxnId="{6549D1C2-EF46-7A48-B203-E3145CA26948}">
      <dgm:prSet/>
      <dgm:spPr/>
      <dgm:t>
        <a:bodyPr/>
        <a:lstStyle/>
        <a:p>
          <a:endParaRPr lang="en-GB"/>
        </a:p>
      </dgm:t>
    </dgm:pt>
    <dgm:pt modelId="{85BB3C1A-4340-674D-917F-79294A139564}">
      <dgm:prSet phldrT="[Text]" custT="1"/>
      <dgm:spPr/>
      <dgm:t>
        <a:bodyPr/>
        <a:lstStyle/>
        <a:p>
          <a:r>
            <a:rPr lang="en-IN" sz="1000" b="1" i="0" dirty="0"/>
            <a:t>Cloud Deployment</a:t>
          </a:r>
          <a:endParaRPr lang="en-GB" sz="1000" dirty="0"/>
        </a:p>
      </dgm:t>
    </dgm:pt>
    <dgm:pt modelId="{B45FE756-A976-5B47-9B9E-19E1F3F3C489}" type="parTrans" cxnId="{8DAC4CE1-BBAA-9247-99D6-47C2A5E5FB97}">
      <dgm:prSet/>
      <dgm:spPr/>
      <dgm:t>
        <a:bodyPr/>
        <a:lstStyle/>
        <a:p>
          <a:endParaRPr lang="en-GB"/>
        </a:p>
      </dgm:t>
    </dgm:pt>
    <dgm:pt modelId="{DB029BE2-A88B-4047-A844-F4FDB9E9A839}" type="sibTrans" cxnId="{8DAC4CE1-BBAA-9247-99D6-47C2A5E5FB97}">
      <dgm:prSet/>
      <dgm:spPr/>
      <dgm:t>
        <a:bodyPr/>
        <a:lstStyle/>
        <a:p>
          <a:endParaRPr lang="en-GB"/>
        </a:p>
      </dgm:t>
    </dgm:pt>
    <dgm:pt modelId="{6A392293-BC29-4B43-B85E-6BC0DE97F92B}">
      <dgm:prSet phldrT="[Text]" custT="1"/>
      <dgm:spPr/>
      <dgm:t>
        <a:bodyPr/>
        <a:lstStyle/>
        <a:p>
          <a:r>
            <a:rPr lang="en-IN" sz="1000" b="1" i="0" dirty="0"/>
            <a:t>Licensed or Open Source</a:t>
          </a:r>
          <a:endParaRPr lang="en-GB" sz="1000" dirty="0"/>
        </a:p>
      </dgm:t>
    </dgm:pt>
    <dgm:pt modelId="{7BB902AE-C24B-A64E-928E-1D360FD63477}" type="parTrans" cxnId="{DF5918EC-B362-204C-86CA-5214B49DC09D}">
      <dgm:prSet/>
      <dgm:spPr/>
      <dgm:t>
        <a:bodyPr/>
        <a:lstStyle/>
        <a:p>
          <a:endParaRPr lang="en-GB"/>
        </a:p>
      </dgm:t>
    </dgm:pt>
    <dgm:pt modelId="{E7096995-B6B8-1E45-8299-C6F86C5933D5}" type="sibTrans" cxnId="{DF5918EC-B362-204C-86CA-5214B49DC09D}">
      <dgm:prSet/>
      <dgm:spPr/>
      <dgm:t>
        <a:bodyPr/>
        <a:lstStyle/>
        <a:p>
          <a:endParaRPr lang="en-GB"/>
        </a:p>
      </dgm:t>
    </dgm:pt>
    <dgm:pt modelId="{70CBA454-D94E-494B-9B0E-A431127A97AD}">
      <dgm:prSet custT="1"/>
      <dgm:spPr/>
      <dgm:t>
        <a:bodyPr/>
        <a:lstStyle/>
        <a:p>
          <a:r>
            <a:rPr lang="en-IN" sz="1000" b="1" i="0" dirty="0"/>
            <a:t>Open System or Closed Ecosystem</a:t>
          </a:r>
          <a:endParaRPr lang="en-GB" sz="1000" dirty="0"/>
        </a:p>
      </dgm:t>
    </dgm:pt>
    <dgm:pt modelId="{8C4BA37C-1D58-E844-95C1-2BE60657EA68}" type="parTrans" cxnId="{B632ACFF-D5D0-D545-919E-E22237105F01}">
      <dgm:prSet/>
      <dgm:spPr/>
      <dgm:t>
        <a:bodyPr/>
        <a:lstStyle/>
        <a:p>
          <a:endParaRPr lang="en-GB"/>
        </a:p>
      </dgm:t>
    </dgm:pt>
    <dgm:pt modelId="{643B7EA4-79DC-AD46-82A1-5E4F620E3687}" type="sibTrans" cxnId="{B632ACFF-D5D0-D545-919E-E22237105F01}">
      <dgm:prSet/>
      <dgm:spPr/>
      <dgm:t>
        <a:bodyPr/>
        <a:lstStyle/>
        <a:p>
          <a:endParaRPr lang="en-GB"/>
        </a:p>
      </dgm:t>
    </dgm:pt>
    <dgm:pt modelId="{589862C1-39F0-734D-9BB4-EB43DD00D367}">
      <dgm:prSet custT="1"/>
      <dgm:spPr/>
      <dgm:t>
        <a:bodyPr/>
        <a:lstStyle/>
        <a:p>
          <a:r>
            <a:rPr lang="en-IN" sz="1000" b="1" i="0" dirty="0"/>
            <a:t>Usability of the Business Glossary</a:t>
          </a:r>
          <a:endParaRPr lang="en-GB" sz="1000" dirty="0"/>
        </a:p>
      </dgm:t>
    </dgm:pt>
    <dgm:pt modelId="{D1A9B1CB-D13F-544F-9474-B234174F060D}" type="parTrans" cxnId="{19654BFE-A069-BA40-9A7F-27A56BACCA04}">
      <dgm:prSet/>
      <dgm:spPr/>
      <dgm:t>
        <a:bodyPr/>
        <a:lstStyle/>
        <a:p>
          <a:endParaRPr lang="en-GB"/>
        </a:p>
      </dgm:t>
    </dgm:pt>
    <dgm:pt modelId="{F47F184E-840F-1744-BF2E-67BF46693C94}" type="sibTrans" cxnId="{19654BFE-A069-BA40-9A7F-27A56BACCA04}">
      <dgm:prSet/>
      <dgm:spPr/>
      <dgm:t>
        <a:bodyPr/>
        <a:lstStyle/>
        <a:p>
          <a:endParaRPr lang="en-GB"/>
        </a:p>
      </dgm:t>
    </dgm:pt>
    <dgm:pt modelId="{C73C0214-623F-BC4B-8DFD-FD3B1714F6C8}">
      <dgm:prSet custT="1"/>
      <dgm:spPr/>
      <dgm:t>
        <a:bodyPr/>
        <a:lstStyle/>
        <a:p>
          <a:r>
            <a:rPr lang="en-IN" sz="1000" b="1" i="0" dirty="0"/>
            <a:t>Custom Attribute</a:t>
          </a:r>
          <a:endParaRPr lang="en-GB" sz="1000" dirty="0"/>
        </a:p>
      </dgm:t>
    </dgm:pt>
    <dgm:pt modelId="{98AD21F8-1459-C548-AEB9-F0A641879C0D}" type="parTrans" cxnId="{84A61407-50B9-1240-BC3C-BDA666CC5139}">
      <dgm:prSet/>
      <dgm:spPr/>
      <dgm:t>
        <a:bodyPr/>
        <a:lstStyle/>
        <a:p>
          <a:endParaRPr lang="en-GB"/>
        </a:p>
      </dgm:t>
    </dgm:pt>
    <dgm:pt modelId="{AA32B5D4-8F92-7642-8FCA-07CBD8885457}" type="sibTrans" cxnId="{84A61407-50B9-1240-BC3C-BDA666CC5139}">
      <dgm:prSet/>
      <dgm:spPr/>
      <dgm:t>
        <a:bodyPr/>
        <a:lstStyle/>
        <a:p>
          <a:endParaRPr lang="en-GB"/>
        </a:p>
      </dgm:t>
    </dgm:pt>
    <dgm:pt modelId="{7E8DC0F3-8A35-3747-B0E4-D181F5FD89CE}">
      <dgm:prSet custT="1"/>
      <dgm:spPr/>
      <dgm:t>
        <a:bodyPr/>
        <a:lstStyle/>
        <a:p>
          <a:r>
            <a:rPr lang="en-IN" sz="1000" b="1" i="0" dirty="0"/>
            <a:t>Personalized Relationships</a:t>
          </a:r>
          <a:endParaRPr lang="en-GB" sz="1000" dirty="0"/>
        </a:p>
      </dgm:t>
    </dgm:pt>
    <dgm:pt modelId="{2F6B31DA-5AA1-BB40-8801-6AAD55057924}" type="parTrans" cxnId="{07C10256-762F-FD45-823C-3178B4DDA2CB}">
      <dgm:prSet/>
      <dgm:spPr/>
      <dgm:t>
        <a:bodyPr/>
        <a:lstStyle/>
        <a:p>
          <a:endParaRPr lang="en-GB"/>
        </a:p>
      </dgm:t>
    </dgm:pt>
    <dgm:pt modelId="{C0844390-422C-9248-83C1-BFE0E6C2691D}" type="sibTrans" cxnId="{07C10256-762F-FD45-823C-3178B4DDA2CB}">
      <dgm:prSet/>
      <dgm:spPr/>
      <dgm:t>
        <a:bodyPr/>
        <a:lstStyle/>
        <a:p>
          <a:endParaRPr lang="en-GB"/>
        </a:p>
      </dgm:t>
    </dgm:pt>
    <dgm:pt modelId="{72D2173C-CA81-714B-8982-661D67B9655F}" type="pres">
      <dgm:prSet presAssocID="{CD6AE95E-6D32-9040-81EB-A6C2AEE84B07}" presName="Name0" presStyleCnt="0">
        <dgm:presLayoutVars>
          <dgm:chMax val="7"/>
          <dgm:chPref val="7"/>
          <dgm:dir/>
          <dgm:animLvl val="lvl"/>
        </dgm:presLayoutVars>
      </dgm:prSet>
      <dgm:spPr/>
    </dgm:pt>
    <dgm:pt modelId="{D65D0554-4654-3345-A6E2-3E37C41C8418}" type="pres">
      <dgm:prSet presAssocID="{537FC2FF-A366-A04F-BD37-57CF700A051B}" presName="Accent1" presStyleCnt="0"/>
      <dgm:spPr/>
    </dgm:pt>
    <dgm:pt modelId="{6E74CE62-DB1A-8347-AE91-A9D738BE2354}" type="pres">
      <dgm:prSet presAssocID="{537FC2FF-A366-A04F-BD37-57CF700A051B}" presName="Accent" presStyleLbl="node1" presStyleIdx="0" presStyleCnt="7"/>
      <dgm:spPr/>
    </dgm:pt>
    <dgm:pt modelId="{3EE11F9F-8625-F946-88DA-53B9503D36D4}" type="pres">
      <dgm:prSet presAssocID="{537FC2FF-A366-A04F-BD37-57CF700A051B}" presName="Parent1" presStyleLbl="revTx" presStyleIdx="0" presStyleCnt="7">
        <dgm:presLayoutVars>
          <dgm:chMax val="1"/>
          <dgm:chPref val="1"/>
          <dgm:bulletEnabled val="1"/>
        </dgm:presLayoutVars>
      </dgm:prSet>
      <dgm:spPr/>
    </dgm:pt>
    <dgm:pt modelId="{EFE77E0C-F294-2448-9469-9733E2762F3C}" type="pres">
      <dgm:prSet presAssocID="{85BB3C1A-4340-674D-917F-79294A139564}" presName="Accent2" presStyleCnt="0"/>
      <dgm:spPr/>
    </dgm:pt>
    <dgm:pt modelId="{CB2DAA33-F85D-2040-90C5-F0DB22661BF1}" type="pres">
      <dgm:prSet presAssocID="{85BB3C1A-4340-674D-917F-79294A139564}" presName="Accent" presStyleLbl="node1" presStyleIdx="1" presStyleCnt="7"/>
      <dgm:spPr/>
    </dgm:pt>
    <dgm:pt modelId="{30D4AE7B-5468-4D40-9571-E29276F3A965}" type="pres">
      <dgm:prSet presAssocID="{85BB3C1A-4340-674D-917F-79294A139564}" presName="Parent2" presStyleLbl="revTx" presStyleIdx="1" presStyleCnt="7">
        <dgm:presLayoutVars>
          <dgm:chMax val="1"/>
          <dgm:chPref val="1"/>
          <dgm:bulletEnabled val="1"/>
        </dgm:presLayoutVars>
      </dgm:prSet>
      <dgm:spPr/>
    </dgm:pt>
    <dgm:pt modelId="{36CE0C07-A41D-0B40-839E-388966E7F046}" type="pres">
      <dgm:prSet presAssocID="{6A392293-BC29-4B43-B85E-6BC0DE97F92B}" presName="Accent3" presStyleCnt="0"/>
      <dgm:spPr/>
    </dgm:pt>
    <dgm:pt modelId="{257BBBC5-2185-1547-B2CA-426F5C3751A2}" type="pres">
      <dgm:prSet presAssocID="{6A392293-BC29-4B43-B85E-6BC0DE97F92B}" presName="Accent" presStyleLbl="node1" presStyleIdx="2" presStyleCnt="7"/>
      <dgm:spPr/>
    </dgm:pt>
    <dgm:pt modelId="{7ABB1DCF-ACDF-DC48-8305-41233D631FA8}" type="pres">
      <dgm:prSet presAssocID="{6A392293-BC29-4B43-B85E-6BC0DE97F92B}" presName="Parent3" presStyleLbl="revTx" presStyleIdx="2" presStyleCnt="7">
        <dgm:presLayoutVars>
          <dgm:chMax val="1"/>
          <dgm:chPref val="1"/>
          <dgm:bulletEnabled val="1"/>
        </dgm:presLayoutVars>
      </dgm:prSet>
      <dgm:spPr/>
    </dgm:pt>
    <dgm:pt modelId="{FBDA5142-9558-F348-BC56-F128D92A90F0}" type="pres">
      <dgm:prSet presAssocID="{70CBA454-D94E-494B-9B0E-A431127A97AD}" presName="Accent4" presStyleCnt="0"/>
      <dgm:spPr/>
    </dgm:pt>
    <dgm:pt modelId="{7ACF6DB5-E695-304D-9F08-A05BFBCB1093}" type="pres">
      <dgm:prSet presAssocID="{70CBA454-D94E-494B-9B0E-A431127A97AD}" presName="Accent" presStyleLbl="node1" presStyleIdx="3" presStyleCnt="7"/>
      <dgm:spPr/>
    </dgm:pt>
    <dgm:pt modelId="{60576332-BE23-2A4E-84CE-8296473E2099}" type="pres">
      <dgm:prSet presAssocID="{70CBA454-D94E-494B-9B0E-A431127A97AD}" presName="Parent4" presStyleLbl="revTx" presStyleIdx="3" presStyleCnt="7">
        <dgm:presLayoutVars>
          <dgm:chMax val="1"/>
          <dgm:chPref val="1"/>
          <dgm:bulletEnabled val="1"/>
        </dgm:presLayoutVars>
      </dgm:prSet>
      <dgm:spPr/>
    </dgm:pt>
    <dgm:pt modelId="{6DE8BAB0-19FC-3F4A-B59B-A970FA409858}" type="pres">
      <dgm:prSet presAssocID="{589862C1-39F0-734D-9BB4-EB43DD00D367}" presName="Accent5" presStyleCnt="0"/>
      <dgm:spPr/>
    </dgm:pt>
    <dgm:pt modelId="{ED70D2ED-DB00-C44C-B1A4-A29B76D1F6F5}" type="pres">
      <dgm:prSet presAssocID="{589862C1-39F0-734D-9BB4-EB43DD00D367}" presName="Accent" presStyleLbl="node1" presStyleIdx="4" presStyleCnt="7"/>
      <dgm:spPr/>
    </dgm:pt>
    <dgm:pt modelId="{1C071970-BEAC-DA43-AE14-7CFE1B455306}" type="pres">
      <dgm:prSet presAssocID="{589862C1-39F0-734D-9BB4-EB43DD00D367}" presName="Parent5" presStyleLbl="revTx" presStyleIdx="4" presStyleCnt="7">
        <dgm:presLayoutVars>
          <dgm:chMax val="1"/>
          <dgm:chPref val="1"/>
          <dgm:bulletEnabled val="1"/>
        </dgm:presLayoutVars>
      </dgm:prSet>
      <dgm:spPr/>
    </dgm:pt>
    <dgm:pt modelId="{4516490F-43C6-D646-A987-1816E2581407}" type="pres">
      <dgm:prSet presAssocID="{C73C0214-623F-BC4B-8DFD-FD3B1714F6C8}" presName="Accent6" presStyleCnt="0"/>
      <dgm:spPr/>
    </dgm:pt>
    <dgm:pt modelId="{C7537F24-46B5-0A42-87F2-E253CDAA8D2D}" type="pres">
      <dgm:prSet presAssocID="{C73C0214-623F-BC4B-8DFD-FD3B1714F6C8}" presName="Accent" presStyleLbl="node1" presStyleIdx="5" presStyleCnt="7"/>
      <dgm:spPr/>
    </dgm:pt>
    <dgm:pt modelId="{E438F787-F2E6-D343-8FD8-1CCE58EAE2F7}" type="pres">
      <dgm:prSet presAssocID="{C73C0214-623F-BC4B-8DFD-FD3B1714F6C8}" presName="Parent6" presStyleLbl="revTx" presStyleIdx="5" presStyleCnt="7">
        <dgm:presLayoutVars>
          <dgm:chMax val="1"/>
          <dgm:chPref val="1"/>
          <dgm:bulletEnabled val="1"/>
        </dgm:presLayoutVars>
      </dgm:prSet>
      <dgm:spPr/>
    </dgm:pt>
    <dgm:pt modelId="{FFE4BB7F-C380-C945-8FCE-C6A3A964A9B5}" type="pres">
      <dgm:prSet presAssocID="{7E8DC0F3-8A35-3747-B0E4-D181F5FD89CE}" presName="Accent7" presStyleCnt="0"/>
      <dgm:spPr/>
    </dgm:pt>
    <dgm:pt modelId="{41EEE8FA-E71C-7045-8D63-401310B91639}" type="pres">
      <dgm:prSet presAssocID="{7E8DC0F3-8A35-3747-B0E4-D181F5FD89CE}" presName="Accent" presStyleLbl="node1" presStyleIdx="6" presStyleCnt="7"/>
      <dgm:spPr/>
    </dgm:pt>
    <dgm:pt modelId="{A5D34940-DEDC-4048-9C36-188AC1C728D0}" type="pres">
      <dgm:prSet presAssocID="{7E8DC0F3-8A35-3747-B0E4-D181F5FD89CE}" presName="Parent7" presStyleLbl="revTx" presStyleIdx="6" presStyleCnt="7">
        <dgm:presLayoutVars>
          <dgm:chMax val="1"/>
          <dgm:chPref val="1"/>
          <dgm:bulletEnabled val="1"/>
        </dgm:presLayoutVars>
      </dgm:prSet>
      <dgm:spPr/>
    </dgm:pt>
  </dgm:ptLst>
  <dgm:cxnLst>
    <dgm:cxn modelId="{AAB06800-B926-BD41-B743-C80560871F17}" type="presOf" srcId="{589862C1-39F0-734D-9BB4-EB43DD00D367}" destId="{1C071970-BEAC-DA43-AE14-7CFE1B455306}" srcOrd="0" destOrd="0" presId="urn:microsoft.com/office/officeart/2009/layout/CircleArrowProcess"/>
    <dgm:cxn modelId="{84A61407-50B9-1240-BC3C-BDA666CC5139}" srcId="{CD6AE95E-6D32-9040-81EB-A6C2AEE84B07}" destId="{C73C0214-623F-BC4B-8DFD-FD3B1714F6C8}" srcOrd="5" destOrd="0" parTransId="{98AD21F8-1459-C548-AEB9-F0A641879C0D}" sibTransId="{AA32B5D4-8F92-7642-8FCA-07CBD8885457}"/>
    <dgm:cxn modelId="{6B04D821-C0C0-114B-B38F-211886CED866}" type="presOf" srcId="{537FC2FF-A366-A04F-BD37-57CF700A051B}" destId="{3EE11F9F-8625-F946-88DA-53B9503D36D4}" srcOrd="0" destOrd="0" presId="urn:microsoft.com/office/officeart/2009/layout/CircleArrowProcess"/>
    <dgm:cxn modelId="{34E47F4B-7471-6F47-A349-DA2BE524D03B}" type="presOf" srcId="{85BB3C1A-4340-674D-917F-79294A139564}" destId="{30D4AE7B-5468-4D40-9571-E29276F3A965}" srcOrd="0" destOrd="0" presId="urn:microsoft.com/office/officeart/2009/layout/CircleArrowProcess"/>
    <dgm:cxn modelId="{94C42355-A745-AD43-BA40-0A050A74AD38}" type="presOf" srcId="{CD6AE95E-6D32-9040-81EB-A6C2AEE84B07}" destId="{72D2173C-CA81-714B-8982-661D67B9655F}" srcOrd="0" destOrd="0" presId="urn:microsoft.com/office/officeart/2009/layout/CircleArrowProcess"/>
    <dgm:cxn modelId="{07C10256-762F-FD45-823C-3178B4DDA2CB}" srcId="{CD6AE95E-6D32-9040-81EB-A6C2AEE84B07}" destId="{7E8DC0F3-8A35-3747-B0E4-D181F5FD89CE}" srcOrd="6" destOrd="0" parTransId="{2F6B31DA-5AA1-BB40-8801-6AAD55057924}" sibTransId="{C0844390-422C-9248-83C1-BFE0E6C2691D}"/>
    <dgm:cxn modelId="{EAE4DE6B-8AF3-194A-ABF1-09876D359AFA}" type="presOf" srcId="{70CBA454-D94E-494B-9B0E-A431127A97AD}" destId="{60576332-BE23-2A4E-84CE-8296473E2099}" srcOrd="0" destOrd="0" presId="urn:microsoft.com/office/officeart/2009/layout/CircleArrowProcess"/>
    <dgm:cxn modelId="{6549D1C2-EF46-7A48-B203-E3145CA26948}" srcId="{CD6AE95E-6D32-9040-81EB-A6C2AEE84B07}" destId="{537FC2FF-A366-A04F-BD37-57CF700A051B}" srcOrd="0" destOrd="0" parTransId="{ABB5DE19-B0CA-5D4F-9748-09490BEB6B7E}" sibTransId="{6306A35D-1FED-704C-B627-E139E344D54A}"/>
    <dgm:cxn modelId="{706891DB-35CD-8A4A-AAD8-3523B4A9529C}" type="presOf" srcId="{6A392293-BC29-4B43-B85E-6BC0DE97F92B}" destId="{7ABB1DCF-ACDF-DC48-8305-41233D631FA8}" srcOrd="0" destOrd="0" presId="urn:microsoft.com/office/officeart/2009/layout/CircleArrowProcess"/>
    <dgm:cxn modelId="{8DAC4CE1-BBAA-9247-99D6-47C2A5E5FB97}" srcId="{CD6AE95E-6D32-9040-81EB-A6C2AEE84B07}" destId="{85BB3C1A-4340-674D-917F-79294A139564}" srcOrd="1" destOrd="0" parTransId="{B45FE756-A976-5B47-9B9E-19E1F3F3C489}" sibTransId="{DB029BE2-A88B-4047-A844-F4FDB9E9A839}"/>
    <dgm:cxn modelId="{DF5918EC-B362-204C-86CA-5214B49DC09D}" srcId="{CD6AE95E-6D32-9040-81EB-A6C2AEE84B07}" destId="{6A392293-BC29-4B43-B85E-6BC0DE97F92B}" srcOrd="2" destOrd="0" parTransId="{7BB902AE-C24B-A64E-928E-1D360FD63477}" sibTransId="{E7096995-B6B8-1E45-8299-C6F86C5933D5}"/>
    <dgm:cxn modelId="{E1C2AFFB-1508-114E-B1D2-C4246E8D9627}" type="presOf" srcId="{7E8DC0F3-8A35-3747-B0E4-D181F5FD89CE}" destId="{A5D34940-DEDC-4048-9C36-188AC1C728D0}" srcOrd="0" destOrd="0" presId="urn:microsoft.com/office/officeart/2009/layout/CircleArrowProcess"/>
    <dgm:cxn modelId="{79E465FC-9C7E-E54A-81C1-5ED62C539ECF}" type="presOf" srcId="{C73C0214-623F-BC4B-8DFD-FD3B1714F6C8}" destId="{E438F787-F2E6-D343-8FD8-1CCE58EAE2F7}" srcOrd="0" destOrd="0" presId="urn:microsoft.com/office/officeart/2009/layout/CircleArrowProcess"/>
    <dgm:cxn modelId="{19654BFE-A069-BA40-9A7F-27A56BACCA04}" srcId="{CD6AE95E-6D32-9040-81EB-A6C2AEE84B07}" destId="{589862C1-39F0-734D-9BB4-EB43DD00D367}" srcOrd="4" destOrd="0" parTransId="{D1A9B1CB-D13F-544F-9474-B234174F060D}" sibTransId="{F47F184E-840F-1744-BF2E-67BF46693C94}"/>
    <dgm:cxn modelId="{B632ACFF-D5D0-D545-919E-E22237105F01}" srcId="{CD6AE95E-6D32-9040-81EB-A6C2AEE84B07}" destId="{70CBA454-D94E-494B-9B0E-A431127A97AD}" srcOrd="3" destOrd="0" parTransId="{8C4BA37C-1D58-E844-95C1-2BE60657EA68}" sibTransId="{643B7EA4-79DC-AD46-82A1-5E4F620E3687}"/>
    <dgm:cxn modelId="{61069351-6EE6-5C45-9820-4CF06B4AE58D}" type="presParOf" srcId="{72D2173C-CA81-714B-8982-661D67B9655F}" destId="{D65D0554-4654-3345-A6E2-3E37C41C8418}" srcOrd="0" destOrd="0" presId="urn:microsoft.com/office/officeart/2009/layout/CircleArrowProcess"/>
    <dgm:cxn modelId="{E4F2C6F2-C9B8-0F41-8811-6FEA823C223C}" type="presParOf" srcId="{D65D0554-4654-3345-A6E2-3E37C41C8418}" destId="{6E74CE62-DB1A-8347-AE91-A9D738BE2354}" srcOrd="0" destOrd="0" presId="urn:microsoft.com/office/officeart/2009/layout/CircleArrowProcess"/>
    <dgm:cxn modelId="{CCE9C033-906A-A44E-BFDF-11FACAC03097}" type="presParOf" srcId="{72D2173C-CA81-714B-8982-661D67B9655F}" destId="{3EE11F9F-8625-F946-88DA-53B9503D36D4}" srcOrd="1" destOrd="0" presId="urn:microsoft.com/office/officeart/2009/layout/CircleArrowProcess"/>
    <dgm:cxn modelId="{D6C6A0CE-3955-2244-B8EE-B31D7FD7F0C7}" type="presParOf" srcId="{72D2173C-CA81-714B-8982-661D67B9655F}" destId="{EFE77E0C-F294-2448-9469-9733E2762F3C}" srcOrd="2" destOrd="0" presId="urn:microsoft.com/office/officeart/2009/layout/CircleArrowProcess"/>
    <dgm:cxn modelId="{0D5C4C0D-4363-AF4A-8BD0-7884A7D5C960}" type="presParOf" srcId="{EFE77E0C-F294-2448-9469-9733E2762F3C}" destId="{CB2DAA33-F85D-2040-90C5-F0DB22661BF1}" srcOrd="0" destOrd="0" presId="urn:microsoft.com/office/officeart/2009/layout/CircleArrowProcess"/>
    <dgm:cxn modelId="{24D8FFFC-3C02-B34C-B8BF-AA4A802261CA}" type="presParOf" srcId="{72D2173C-CA81-714B-8982-661D67B9655F}" destId="{30D4AE7B-5468-4D40-9571-E29276F3A965}" srcOrd="3" destOrd="0" presId="urn:microsoft.com/office/officeart/2009/layout/CircleArrowProcess"/>
    <dgm:cxn modelId="{A49A6E05-E209-6B43-B0D9-B50EDE383654}" type="presParOf" srcId="{72D2173C-CA81-714B-8982-661D67B9655F}" destId="{36CE0C07-A41D-0B40-839E-388966E7F046}" srcOrd="4" destOrd="0" presId="urn:microsoft.com/office/officeart/2009/layout/CircleArrowProcess"/>
    <dgm:cxn modelId="{38B2E072-CAB4-DB40-966C-A0521DDFE4A6}" type="presParOf" srcId="{36CE0C07-A41D-0B40-839E-388966E7F046}" destId="{257BBBC5-2185-1547-B2CA-426F5C3751A2}" srcOrd="0" destOrd="0" presId="urn:microsoft.com/office/officeart/2009/layout/CircleArrowProcess"/>
    <dgm:cxn modelId="{6B640839-64B1-5041-B8A2-220C0C75C0D0}" type="presParOf" srcId="{72D2173C-CA81-714B-8982-661D67B9655F}" destId="{7ABB1DCF-ACDF-DC48-8305-41233D631FA8}" srcOrd="5" destOrd="0" presId="urn:microsoft.com/office/officeart/2009/layout/CircleArrowProcess"/>
    <dgm:cxn modelId="{F969BC7E-9E51-084D-85BF-5B7B2AC8BE8E}" type="presParOf" srcId="{72D2173C-CA81-714B-8982-661D67B9655F}" destId="{FBDA5142-9558-F348-BC56-F128D92A90F0}" srcOrd="6" destOrd="0" presId="urn:microsoft.com/office/officeart/2009/layout/CircleArrowProcess"/>
    <dgm:cxn modelId="{547C53E4-B833-5B49-A71F-56584C1816DD}" type="presParOf" srcId="{FBDA5142-9558-F348-BC56-F128D92A90F0}" destId="{7ACF6DB5-E695-304D-9F08-A05BFBCB1093}" srcOrd="0" destOrd="0" presId="urn:microsoft.com/office/officeart/2009/layout/CircleArrowProcess"/>
    <dgm:cxn modelId="{62AFA34B-254F-0044-BE28-43007E05A781}" type="presParOf" srcId="{72D2173C-CA81-714B-8982-661D67B9655F}" destId="{60576332-BE23-2A4E-84CE-8296473E2099}" srcOrd="7" destOrd="0" presId="urn:microsoft.com/office/officeart/2009/layout/CircleArrowProcess"/>
    <dgm:cxn modelId="{0F013007-5AEC-2D4D-915D-A9F5BE0F672C}" type="presParOf" srcId="{72D2173C-CA81-714B-8982-661D67B9655F}" destId="{6DE8BAB0-19FC-3F4A-B59B-A970FA409858}" srcOrd="8" destOrd="0" presId="urn:microsoft.com/office/officeart/2009/layout/CircleArrowProcess"/>
    <dgm:cxn modelId="{F3330185-FFEF-6541-A5A4-BCAD5E0A5FCE}" type="presParOf" srcId="{6DE8BAB0-19FC-3F4A-B59B-A970FA409858}" destId="{ED70D2ED-DB00-C44C-B1A4-A29B76D1F6F5}" srcOrd="0" destOrd="0" presId="urn:microsoft.com/office/officeart/2009/layout/CircleArrowProcess"/>
    <dgm:cxn modelId="{C1EDA40F-CC31-724E-8368-0894D3866453}" type="presParOf" srcId="{72D2173C-CA81-714B-8982-661D67B9655F}" destId="{1C071970-BEAC-DA43-AE14-7CFE1B455306}" srcOrd="9" destOrd="0" presId="urn:microsoft.com/office/officeart/2009/layout/CircleArrowProcess"/>
    <dgm:cxn modelId="{859A379E-D03E-C54D-81AE-A7B7C2FA0880}" type="presParOf" srcId="{72D2173C-CA81-714B-8982-661D67B9655F}" destId="{4516490F-43C6-D646-A987-1816E2581407}" srcOrd="10" destOrd="0" presId="urn:microsoft.com/office/officeart/2009/layout/CircleArrowProcess"/>
    <dgm:cxn modelId="{485F0790-DFFB-A44C-85E0-434C6D16DBEA}" type="presParOf" srcId="{4516490F-43C6-D646-A987-1816E2581407}" destId="{C7537F24-46B5-0A42-87F2-E253CDAA8D2D}" srcOrd="0" destOrd="0" presId="urn:microsoft.com/office/officeart/2009/layout/CircleArrowProcess"/>
    <dgm:cxn modelId="{7FC1959D-CD09-A541-B4F2-A61D6246B889}" type="presParOf" srcId="{72D2173C-CA81-714B-8982-661D67B9655F}" destId="{E438F787-F2E6-D343-8FD8-1CCE58EAE2F7}" srcOrd="11" destOrd="0" presId="urn:microsoft.com/office/officeart/2009/layout/CircleArrowProcess"/>
    <dgm:cxn modelId="{144F2F0A-DE45-524C-9342-701D5806AEA7}" type="presParOf" srcId="{72D2173C-CA81-714B-8982-661D67B9655F}" destId="{FFE4BB7F-C380-C945-8FCE-C6A3A964A9B5}" srcOrd="12" destOrd="0" presId="urn:microsoft.com/office/officeart/2009/layout/CircleArrowProcess"/>
    <dgm:cxn modelId="{B460F880-30E6-EC48-8EEA-A5329CF4BCDE}" type="presParOf" srcId="{FFE4BB7F-C380-C945-8FCE-C6A3A964A9B5}" destId="{41EEE8FA-E71C-7045-8D63-401310B91639}" srcOrd="0" destOrd="0" presId="urn:microsoft.com/office/officeart/2009/layout/CircleArrowProcess"/>
    <dgm:cxn modelId="{7F43C01A-D3CB-9542-A8E3-C602DF041C94}" type="presParOf" srcId="{72D2173C-CA81-714B-8982-661D67B9655F}" destId="{A5D34940-DEDC-4048-9C36-188AC1C728D0}" srcOrd="13" destOrd="0" presId="urn:microsoft.com/office/officeart/2009/layout/Circle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A75696E4-D43D-0E46-BAA1-1BC65CB368FB}" type="doc">
      <dgm:prSet loTypeId="urn:microsoft.com/office/officeart/2005/8/layout/cycle2" loCatId="" qsTypeId="urn:microsoft.com/office/officeart/2005/8/quickstyle/simple1" qsCatId="simple" csTypeId="urn:microsoft.com/office/officeart/2005/8/colors/accent1_2" csCatId="accent1" phldr="1"/>
      <dgm:spPr/>
      <dgm:t>
        <a:bodyPr/>
        <a:lstStyle/>
        <a:p>
          <a:endParaRPr lang="en-GB"/>
        </a:p>
      </dgm:t>
    </dgm:pt>
    <dgm:pt modelId="{6EE3579F-F37B-7B42-A071-742611A40ED2}">
      <dgm:prSet phldrT="[Text]"/>
      <dgm:spPr/>
      <dgm:t>
        <a:bodyPr/>
        <a:lstStyle/>
        <a:p>
          <a:r>
            <a:rPr lang="en-GB" dirty="0"/>
            <a:t>Operation Model Definition</a:t>
          </a:r>
        </a:p>
      </dgm:t>
    </dgm:pt>
    <dgm:pt modelId="{B6734334-1797-DF4F-BF29-1AC9B373A972}" type="parTrans" cxnId="{21EC6E67-658D-D948-A198-24085B0D4ECA}">
      <dgm:prSet/>
      <dgm:spPr/>
      <dgm:t>
        <a:bodyPr/>
        <a:lstStyle/>
        <a:p>
          <a:endParaRPr lang="en-GB"/>
        </a:p>
      </dgm:t>
    </dgm:pt>
    <dgm:pt modelId="{AC2E2E8C-575C-FD41-9325-39D9D0E27E62}" type="sibTrans" cxnId="{21EC6E67-658D-D948-A198-24085B0D4ECA}">
      <dgm:prSet/>
      <dgm:spPr/>
      <dgm:t>
        <a:bodyPr/>
        <a:lstStyle/>
        <a:p>
          <a:endParaRPr lang="en-GB"/>
        </a:p>
      </dgm:t>
    </dgm:pt>
    <dgm:pt modelId="{2B70FD1B-6E54-3548-B3EC-FA900CF8CF80}">
      <dgm:prSet phldrT="[Text]"/>
      <dgm:spPr/>
      <dgm:t>
        <a:bodyPr/>
        <a:lstStyle/>
        <a:p>
          <a:r>
            <a:rPr lang="en-GB" noProof="0" dirty="0"/>
            <a:t>Data Governance Workflow</a:t>
          </a:r>
        </a:p>
      </dgm:t>
    </dgm:pt>
    <dgm:pt modelId="{9C185466-7201-8343-A8A7-C27F4EBBF506}" type="parTrans" cxnId="{E852B59A-4816-664F-B36E-709DA91FC415}">
      <dgm:prSet/>
      <dgm:spPr/>
      <dgm:t>
        <a:bodyPr/>
        <a:lstStyle/>
        <a:p>
          <a:endParaRPr lang="en-GB"/>
        </a:p>
      </dgm:t>
    </dgm:pt>
    <dgm:pt modelId="{025C5C55-CFE1-C447-8AEE-27E5E74A2DA9}" type="sibTrans" cxnId="{E852B59A-4816-664F-B36E-709DA91FC415}">
      <dgm:prSet/>
      <dgm:spPr/>
      <dgm:t>
        <a:bodyPr/>
        <a:lstStyle/>
        <a:p>
          <a:endParaRPr lang="en-GB"/>
        </a:p>
      </dgm:t>
    </dgm:pt>
    <dgm:pt modelId="{AF3CDF0A-E62B-DA42-A3DF-4D7DC5188EC7}">
      <dgm:prSet phldrT="[Text]"/>
      <dgm:spPr/>
      <dgm:t>
        <a:bodyPr/>
        <a:lstStyle/>
        <a:p>
          <a:r>
            <a:rPr lang="en-GB" dirty="0"/>
            <a:t>Providing Incentive for Compliances</a:t>
          </a:r>
        </a:p>
      </dgm:t>
    </dgm:pt>
    <dgm:pt modelId="{C1EEB21C-CDAB-3147-9164-4557CE0BB9FB}" type="parTrans" cxnId="{80CC5DDA-89C4-2543-A068-DB03AD9DA142}">
      <dgm:prSet/>
      <dgm:spPr/>
      <dgm:t>
        <a:bodyPr/>
        <a:lstStyle/>
        <a:p>
          <a:endParaRPr lang="en-GB"/>
        </a:p>
      </dgm:t>
    </dgm:pt>
    <dgm:pt modelId="{67A18E8E-B0B5-844E-99E0-06FC64900E41}" type="sibTrans" cxnId="{80CC5DDA-89C4-2543-A068-DB03AD9DA142}">
      <dgm:prSet/>
      <dgm:spPr/>
      <dgm:t>
        <a:bodyPr/>
        <a:lstStyle/>
        <a:p>
          <a:endParaRPr lang="en-GB"/>
        </a:p>
      </dgm:t>
    </dgm:pt>
    <dgm:pt modelId="{1226ECA3-5158-8748-84C8-144DD91F8B2A}">
      <dgm:prSet phldrT="[Text]"/>
      <dgm:spPr/>
      <dgm:t>
        <a:bodyPr/>
        <a:lstStyle/>
        <a:p>
          <a:r>
            <a:rPr lang="en-GB" dirty="0"/>
            <a:t>Adhering to laws and regulations</a:t>
          </a:r>
        </a:p>
      </dgm:t>
    </dgm:pt>
    <dgm:pt modelId="{B25BDA20-4DAF-1A4F-A93B-E1C81B349B6C}" type="parTrans" cxnId="{A35ADF39-9634-9A4B-81D1-DA3B4FAF3A87}">
      <dgm:prSet/>
      <dgm:spPr/>
      <dgm:t>
        <a:bodyPr/>
        <a:lstStyle/>
        <a:p>
          <a:endParaRPr lang="en-GB"/>
        </a:p>
      </dgm:t>
    </dgm:pt>
    <dgm:pt modelId="{FEEA1AA8-C8AB-654E-A798-9DA6F03C5DDE}" type="sibTrans" cxnId="{A35ADF39-9634-9A4B-81D1-DA3B4FAF3A87}">
      <dgm:prSet/>
      <dgm:spPr/>
      <dgm:t>
        <a:bodyPr/>
        <a:lstStyle/>
        <a:p>
          <a:endParaRPr lang="en-GB"/>
        </a:p>
      </dgm:t>
    </dgm:pt>
    <dgm:pt modelId="{04D0E6DD-E597-CB46-B3CF-94C1ADF7C27A}">
      <dgm:prSet phldrT="[Text]"/>
      <dgm:spPr/>
      <dgm:t>
        <a:bodyPr/>
        <a:lstStyle/>
        <a:p>
          <a:r>
            <a:rPr lang="en-GB" dirty="0"/>
            <a:t>Stockholders and data domain identification</a:t>
          </a:r>
        </a:p>
      </dgm:t>
    </dgm:pt>
    <dgm:pt modelId="{517CA58F-67EF-A747-873D-085F657960AF}" type="parTrans" cxnId="{92008265-19D7-3242-B95E-F248111B1354}">
      <dgm:prSet/>
      <dgm:spPr/>
      <dgm:t>
        <a:bodyPr/>
        <a:lstStyle/>
        <a:p>
          <a:endParaRPr lang="en-GB"/>
        </a:p>
      </dgm:t>
    </dgm:pt>
    <dgm:pt modelId="{924FE0A7-0B69-DE47-9CF0-88D7285FF40B}" type="sibTrans" cxnId="{92008265-19D7-3242-B95E-F248111B1354}">
      <dgm:prSet/>
      <dgm:spPr/>
      <dgm:t>
        <a:bodyPr/>
        <a:lstStyle/>
        <a:p>
          <a:endParaRPr lang="en-GB"/>
        </a:p>
      </dgm:t>
    </dgm:pt>
    <dgm:pt modelId="{8AC4BFE5-38D8-5F43-AFAD-7EFADB7352EA}">
      <dgm:prSet/>
      <dgm:spPr/>
      <dgm:t>
        <a:bodyPr/>
        <a:lstStyle/>
        <a:p>
          <a:r>
            <a:rPr lang="en-GB" dirty="0"/>
            <a:t>Involvement of all leadership in data governance </a:t>
          </a:r>
        </a:p>
      </dgm:t>
    </dgm:pt>
    <dgm:pt modelId="{FF64992C-0369-4F4F-A4F7-770EC2C3EAA9}" type="parTrans" cxnId="{A4832D57-5063-DB48-997B-FBD505DCC87E}">
      <dgm:prSet/>
      <dgm:spPr/>
      <dgm:t>
        <a:bodyPr/>
        <a:lstStyle/>
        <a:p>
          <a:endParaRPr lang="en-GB"/>
        </a:p>
      </dgm:t>
    </dgm:pt>
    <dgm:pt modelId="{643B9D65-9E04-9544-8231-2724A285F250}" type="sibTrans" cxnId="{A4832D57-5063-DB48-997B-FBD505DCC87E}">
      <dgm:prSet/>
      <dgm:spPr/>
      <dgm:t>
        <a:bodyPr/>
        <a:lstStyle/>
        <a:p>
          <a:endParaRPr lang="en-GB"/>
        </a:p>
      </dgm:t>
    </dgm:pt>
    <dgm:pt modelId="{623B1876-BB24-BF46-A315-A6CEFB6486DD}" type="pres">
      <dgm:prSet presAssocID="{A75696E4-D43D-0E46-BAA1-1BC65CB368FB}" presName="cycle" presStyleCnt="0">
        <dgm:presLayoutVars>
          <dgm:dir/>
          <dgm:resizeHandles val="exact"/>
        </dgm:presLayoutVars>
      </dgm:prSet>
      <dgm:spPr/>
    </dgm:pt>
    <dgm:pt modelId="{EEBA09D1-00D8-0F42-849E-23DE3D93DD1B}" type="pres">
      <dgm:prSet presAssocID="{6EE3579F-F37B-7B42-A071-742611A40ED2}" presName="node" presStyleLbl="node1" presStyleIdx="0" presStyleCnt="6">
        <dgm:presLayoutVars>
          <dgm:bulletEnabled val="1"/>
        </dgm:presLayoutVars>
      </dgm:prSet>
      <dgm:spPr/>
    </dgm:pt>
    <dgm:pt modelId="{95D0C47A-984F-4740-A0AA-A697908643CD}" type="pres">
      <dgm:prSet presAssocID="{AC2E2E8C-575C-FD41-9325-39D9D0E27E62}" presName="sibTrans" presStyleLbl="sibTrans2D1" presStyleIdx="0" presStyleCnt="6"/>
      <dgm:spPr/>
    </dgm:pt>
    <dgm:pt modelId="{394C07A4-A585-2E40-B9BD-A261B6F077E7}" type="pres">
      <dgm:prSet presAssocID="{AC2E2E8C-575C-FD41-9325-39D9D0E27E62}" presName="connectorText" presStyleLbl="sibTrans2D1" presStyleIdx="0" presStyleCnt="6"/>
      <dgm:spPr/>
    </dgm:pt>
    <dgm:pt modelId="{66DA95E6-2549-0C43-B39F-B87D7679BD75}" type="pres">
      <dgm:prSet presAssocID="{2B70FD1B-6E54-3548-B3EC-FA900CF8CF80}" presName="node" presStyleLbl="node1" presStyleIdx="1" presStyleCnt="6">
        <dgm:presLayoutVars>
          <dgm:bulletEnabled val="1"/>
        </dgm:presLayoutVars>
      </dgm:prSet>
      <dgm:spPr/>
    </dgm:pt>
    <dgm:pt modelId="{7441E1E5-5841-1546-B5FB-F150F0A14915}" type="pres">
      <dgm:prSet presAssocID="{025C5C55-CFE1-C447-8AEE-27E5E74A2DA9}" presName="sibTrans" presStyleLbl="sibTrans2D1" presStyleIdx="1" presStyleCnt="6"/>
      <dgm:spPr/>
    </dgm:pt>
    <dgm:pt modelId="{3D243B2C-630B-3946-95DA-447219169C9A}" type="pres">
      <dgm:prSet presAssocID="{025C5C55-CFE1-C447-8AEE-27E5E74A2DA9}" presName="connectorText" presStyleLbl="sibTrans2D1" presStyleIdx="1" presStyleCnt="6"/>
      <dgm:spPr/>
    </dgm:pt>
    <dgm:pt modelId="{86502396-DB11-8A4A-8814-C37B264A0BFC}" type="pres">
      <dgm:prSet presAssocID="{AF3CDF0A-E62B-DA42-A3DF-4D7DC5188EC7}" presName="node" presStyleLbl="node1" presStyleIdx="2" presStyleCnt="6">
        <dgm:presLayoutVars>
          <dgm:bulletEnabled val="1"/>
        </dgm:presLayoutVars>
      </dgm:prSet>
      <dgm:spPr/>
    </dgm:pt>
    <dgm:pt modelId="{82A917C5-93AB-5640-9F79-EFB9CEEA7ACB}" type="pres">
      <dgm:prSet presAssocID="{67A18E8E-B0B5-844E-99E0-06FC64900E41}" presName="sibTrans" presStyleLbl="sibTrans2D1" presStyleIdx="2" presStyleCnt="6"/>
      <dgm:spPr/>
    </dgm:pt>
    <dgm:pt modelId="{39BD4341-430F-154E-918D-4C140142EF0F}" type="pres">
      <dgm:prSet presAssocID="{67A18E8E-B0B5-844E-99E0-06FC64900E41}" presName="connectorText" presStyleLbl="sibTrans2D1" presStyleIdx="2" presStyleCnt="6"/>
      <dgm:spPr/>
    </dgm:pt>
    <dgm:pt modelId="{D07C0716-B05E-6440-99F5-7B726E536CB4}" type="pres">
      <dgm:prSet presAssocID="{1226ECA3-5158-8748-84C8-144DD91F8B2A}" presName="node" presStyleLbl="node1" presStyleIdx="3" presStyleCnt="6">
        <dgm:presLayoutVars>
          <dgm:bulletEnabled val="1"/>
        </dgm:presLayoutVars>
      </dgm:prSet>
      <dgm:spPr/>
    </dgm:pt>
    <dgm:pt modelId="{E99CF9A2-78B9-7648-B6F5-30748B2D1929}" type="pres">
      <dgm:prSet presAssocID="{FEEA1AA8-C8AB-654E-A798-9DA6F03C5DDE}" presName="sibTrans" presStyleLbl="sibTrans2D1" presStyleIdx="3" presStyleCnt="6"/>
      <dgm:spPr/>
    </dgm:pt>
    <dgm:pt modelId="{5E87AAF1-F289-094B-A2A0-983C20E99BBC}" type="pres">
      <dgm:prSet presAssocID="{FEEA1AA8-C8AB-654E-A798-9DA6F03C5DDE}" presName="connectorText" presStyleLbl="sibTrans2D1" presStyleIdx="3" presStyleCnt="6"/>
      <dgm:spPr/>
    </dgm:pt>
    <dgm:pt modelId="{1B80FC8C-E9D1-064E-89B5-601208072716}" type="pres">
      <dgm:prSet presAssocID="{04D0E6DD-E597-CB46-B3CF-94C1ADF7C27A}" presName="node" presStyleLbl="node1" presStyleIdx="4" presStyleCnt="6">
        <dgm:presLayoutVars>
          <dgm:bulletEnabled val="1"/>
        </dgm:presLayoutVars>
      </dgm:prSet>
      <dgm:spPr/>
    </dgm:pt>
    <dgm:pt modelId="{4FADBA85-D666-814F-990E-8D69C82E797B}" type="pres">
      <dgm:prSet presAssocID="{924FE0A7-0B69-DE47-9CF0-88D7285FF40B}" presName="sibTrans" presStyleLbl="sibTrans2D1" presStyleIdx="4" presStyleCnt="6"/>
      <dgm:spPr/>
    </dgm:pt>
    <dgm:pt modelId="{28AE472B-A022-E64F-8ED4-24C887459E0F}" type="pres">
      <dgm:prSet presAssocID="{924FE0A7-0B69-DE47-9CF0-88D7285FF40B}" presName="connectorText" presStyleLbl="sibTrans2D1" presStyleIdx="4" presStyleCnt="6"/>
      <dgm:spPr/>
    </dgm:pt>
    <dgm:pt modelId="{8374AE58-809B-404D-A671-AA96EEDDA5B0}" type="pres">
      <dgm:prSet presAssocID="{8AC4BFE5-38D8-5F43-AFAD-7EFADB7352EA}" presName="node" presStyleLbl="node1" presStyleIdx="5" presStyleCnt="6">
        <dgm:presLayoutVars>
          <dgm:bulletEnabled val="1"/>
        </dgm:presLayoutVars>
      </dgm:prSet>
      <dgm:spPr/>
    </dgm:pt>
    <dgm:pt modelId="{CE7A6056-4019-AD45-B96B-0A2022947B62}" type="pres">
      <dgm:prSet presAssocID="{643B9D65-9E04-9544-8231-2724A285F250}" presName="sibTrans" presStyleLbl="sibTrans2D1" presStyleIdx="5" presStyleCnt="6"/>
      <dgm:spPr/>
    </dgm:pt>
    <dgm:pt modelId="{6E396FCA-AB27-4041-9963-1BEA50E72867}" type="pres">
      <dgm:prSet presAssocID="{643B9D65-9E04-9544-8231-2724A285F250}" presName="connectorText" presStyleLbl="sibTrans2D1" presStyleIdx="5" presStyleCnt="6"/>
      <dgm:spPr/>
    </dgm:pt>
  </dgm:ptLst>
  <dgm:cxnLst>
    <dgm:cxn modelId="{78614209-0781-724C-A763-A17A0C406E34}" type="presOf" srcId="{8AC4BFE5-38D8-5F43-AFAD-7EFADB7352EA}" destId="{8374AE58-809B-404D-A671-AA96EEDDA5B0}" srcOrd="0" destOrd="0" presId="urn:microsoft.com/office/officeart/2005/8/layout/cycle2"/>
    <dgm:cxn modelId="{97967E0F-AD84-F245-8218-7276D41541D1}" type="presOf" srcId="{1226ECA3-5158-8748-84C8-144DD91F8B2A}" destId="{D07C0716-B05E-6440-99F5-7B726E536CB4}" srcOrd="0" destOrd="0" presId="urn:microsoft.com/office/officeart/2005/8/layout/cycle2"/>
    <dgm:cxn modelId="{4FEAC530-FAE4-8D43-986E-4D17ABA8E545}" type="presOf" srcId="{6EE3579F-F37B-7B42-A071-742611A40ED2}" destId="{EEBA09D1-00D8-0F42-849E-23DE3D93DD1B}" srcOrd="0" destOrd="0" presId="urn:microsoft.com/office/officeart/2005/8/layout/cycle2"/>
    <dgm:cxn modelId="{5DB0AD37-F836-834C-9DCE-2915F3BC5C89}" type="presOf" srcId="{FEEA1AA8-C8AB-654E-A798-9DA6F03C5DDE}" destId="{5E87AAF1-F289-094B-A2A0-983C20E99BBC}" srcOrd="1" destOrd="0" presId="urn:microsoft.com/office/officeart/2005/8/layout/cycle2"/>
    <dgm:cxn modelId="{A35ADF39-9634-9A4B-81D1-DA3B4FAF3A87}" srcId="{A75696E4-D43D-0E46-BAA1-1BC65CB368FB}" destId="{1226ECA3-5158-8748-84C8-144DD91F8B2A}" srcOrd="3" destOrd="0" parTransId="{B25BDA20-4DAF-1A4F-A93B-E1C81B349B6C}" sibTransId="{FEEA1AA8-C8AB-654E-A798-9DA6F03C5DDE}"/>
    <dgm:cxn modelId="{B2C7103D-D7B8-BF4E-B039-1C668017D850}" type="presOf" srcId="{025C5C55-CFE1-C447-8AEE-27E5E74A2DA9}" destId="{3D243B2C-630B-3946-95DA-447219169C9A}" srcOrd="1" destOrd="0" presId="urn:microsoft.com/office/officeart/2005/8/layout/cycle2"/>
    <dgm:cxn modelId="{A4832D57-5063-DB48-997B-FBD505DCC87E}" srcId="{A75696E4-D43D-0E46-BAA1-1BC65CB368FB}" destId="{8AC4BFE5-38D8-5F43-AFAD-7EFADB7352EA}" srcOrd="5" destOrd="0" parTransId="{FF64992C-0369-4F4F-A4F7-770EC2C3EAA9}" sibTransId="{643B9D65-9E04-9544-8231-2724A285F250}"/>
    <dgm:cxn modelId="{92008265-19D7-3242-B95E-F248111B1354}" srcId="{A75696E4-D43D-0E46-BAA1-1BC65CB368FB}" destId="{04D0E6DD-E597-CB46-B3CF-94C1ADF7C27A}" srcOrd="4" destOrd="0" parTransId="{517CA58F-67EF-A747-873D-085F657960AF}" sibTransId="{924FE0A7-0B69-DE47-9CF0-88D7285FF40B}"/>
    <dgm:cxn modelId="{21EC6E67-658D-D948-A198-24085B0D4ECA}" srcId="{A75696E4-D43D-0E46-BAA1-1BC65CB368FB}" destId="{6EE3579F-F37B-7B42-A071-742611A40ED2}" srcOrd="0" destOrd="0" parTransId="{B6734334-1797-DF4F-BF29-1AC9B373A972}" sibTransId="{AC2E2E8C-575C-FD41-9325-39D9D0E27E62}"/>
    <dgm:cxn modelId="{22F1CB78-442F-9D4C-B033-E8DE5EDD05FC}" type="presOf" srcId="{924FE0A7-0B69-DE47-9CF0-88D7285FF40B}" destId="{4FADBA85-D666-814F-990E-8D69C82E797B}" srcOrd="0" destOrd="0" presId="urn:microsoft.com/office/officeart/2005/8/layout/cycle2"/>
    <dgm:cxn modelId="{1AD5D782-986E-B54C-8300-DB1647E48C15}" type="presOf" srcId="{025C5C55-CFE1-C447-8AEE-27E5E74A2DA9}" destId="{7441E1E5-5841-1546-B5FB-F150F0A14915}" srcOrd="0" destOrd="0" presId="urn:microsoft.com/office/officeart/2005/8/layout/cycle2"/>
    <dgm:cxn modelId="{B93EEF89-6ECC-4C4A-8AD4-82E606C049EB}" type="presOf" srcId="{FEEA1AA8-C8AB-654E-A798-9DA6F03C5DDE}" destId="{E99CF9A2-78B9-7648-B6F5-30748B2D1929}" srcOrd="0" destOrd="0" presId="urn:microsoft.com/office/officeart/2005/8/layout/cycle2"/>
    <dgm:cxn modelId="{7A0A138D-DAB6-334E-9D49-04954FDEB679}" type="presOf" srcId="{67A18E8E-B0B5-844E-99E0-06FC64900E41}" destId="{82A917C5-93AB-5640-9F79-EFB9CEEA7ACB}" srcOrd="0" destOrd="0" presId="urn:microsoft.com/office/officeart/2005/8/layout/cycle2"/>
    <dgm:cxn modelId="{E852B59A-4816-664F-B36E-709DA91FC415}" srcId="{A75696E4-D43D-0E46-BAA1-1BC65CB368FB}" destId="{2B70FD1B-6E54-3548-B3EC-FA900CF8CF80}" srcOrd="1" destOrd="0" parTransId="{9C185466-7201-8343-A8A7-C27F4EBBF506}" sibTransId="{025C5C55-CFE1-C447-8AEE-27E5E74A2DA9}"/>
    <dgm:cxn modelId="{6AECA1A9-130B-8643-B2B5-DEC44F9C93F0}" type="presOf" srcId="{AC2E2E8C-575C-FD41-9325-39D9D0E27E62}" destId="{394C07A4-A585-2E40-B9BD-A261B6F077E7}" srcOrd="1" destOrd="0" presId="urn:microsoft.com/office/officeart/2005/8/layout/cycle2"/>
    <dgm:cxn modelId="{67B45FAF-29DF-F24F-BF5B-D0DE2784A58A}" type="presOf" srcId="{AC2E2E8C-575C-FD41-9325-39D9D0E27E62}" destId="{95D0C47A-984F-4740-A0AA-A697908643CD}" srcOrd="0" destOrd="0" presId="urn:microsoft.com/office/officeart/2005/8/layout/cycle2"/>
    <dgm:cxn modelId="{FDF0EEC5-8167-D64C-B947-5073978A45C6}" type="presOf" srcId="{643B9D65-9E04-9544-8231-2724A285F250}" destId="{6E396FCA-AB27-4041-9963-1BEA50E72867}" srcOrd="1" destOrd="0" presId="urn:microsoft.com/office/officeart/2005/8/layout/cycle2"/>
    <dgm:cxn modelId="{4755B5C6-6027-FF49-B877-FAE085D74BBB}" type="presOf" srcId="{924FE0A7-0B69-DE47-9CF0-88D7285FF40B}" destId="{28AE472B-A022-E64F-8ED4-24C887459E0F}" srcOrd="1" destOrd="0" presId="urn:microsoft.com/office/officeart/2005/8/layout/cycle2"/>
    <dgm:cxn modelId="{D856BFC9-DFB5-E241-BC65-4115113AA304}" type="presOf" srcId="{67A18E8E-B0B5-844E-99E0-06FC64900E41}" destId="{39BD4341-430F-154E-918D-4C140142EF0F}" srcOrd="1" destOrd="0" presId="urn:microsoft.com/office/officeart/2005/8/layout/cycle2"/>
    <dgm:cxn modelId="{80CC5DDA-89C4-2543-A068-DB03AD9DA142}" srcId="{A75696E4-D43D-0E46-BAA1-1BC65CB368FB}" destId="{AF3CDF0A-E62B-DA42-A3DF-4D7DC5188EC7}" srcOrd="2" destOrd="0" parTransId="{C1EEB21C-CDAB-3147-9164-4557CE0BB9FB}" sibTransId="{67A18E8E-B0B5-844E-99E0-06FC64900E41}"/>
    <dgm:cxn modelId="{F9D2DEE6-EBBF-6B45-B048-F437CF66A68B}" type="presOf" srcId="{AF3CDF0A-E62B-DA42-A3DF-4D7DC5188EC7}" destId="{86502396-DB11-8A4A-8814-C37B264A0BFC}" srcOrd="0" destOrd="0" presId="urn:microsoft.com/office/officeart/2005/8/layout/cycle2"/>
    <dgm:cxn modelId="{8FF5F3ED-E4B7-DD43-8A4A-E1E361660069}" type="presOf" srcId="{04D0E6DD-E597-CB46-B3CF-94C1ADF7C27A}" destId="{1B80FC8C-E9D1-064E-89B5-601208072716}" srcOrd="0" destOrd="0" presId="urn:microsoft.com/office/officeart/2005/8/layout/cycle2"/>
    <dgm:cxn modelId="{F27522EF-35D1-1C41-9B69-2065BC8FF3C7}" type="presOf" srcId="{A75696E4-D43D-0E46-BAA1-1BC65CB368FB}" destId="{623B1876-BB24-BF46-A315-A6CEFB6486DD}" srcOrd="0" destOrd="0" presId="urn:microsoft.com/office/officeart/2005/8/layout/cycle2"/>
    <dgm:cxn modelId="{C50900FA-3187-3C45-A47A-73F7725046B1}" type="presOf" srcId="{643B9D65-9E04-9544-8231-2724A285F250}" destId="{CE7A6056-4019-AD45-B96B-0A2022947B62}" srcOrd="0" destOrd="0" presId="urn:microsoft.com/office/officeart/2005/8/layout/cycle2"/>
    <dgm:cxn modelId="{B21E37FB-4A87-A04E-A289-E1F483DEC08F}" type="presOf" srcId="{2B70FD1B-6E54-3548-B3EC-FA900CF8CF80}" destId="{66DA95E6-2549-0C43-B39F-B87D7679BD75}" srcOrd="0" destOrd="0" presId="urn:microsoft.com/office/officeart/2005/8/layout/cycle2"/>
    <dgm:cxn modelId="{D7D0ECCE-C988-524B-8262-2EF390E29514}" type="presParOf" srcId="{623B1876-BB24-BF46-A315-A6CEFB6486DD}" destId="{EEBA09D1-00D8-0F42-849E-23DE3D93DD1B}" srcOrd="0" destOrd="0" presId="urn:microsoft.com/office/officeart/2005/8/layout/cycle2"/>
    <dgm:cxn modelId="{C7863A78-A201-9C49-9D8B-C211534055E2}" type="presParOf" srcId="{623B1876-BB24-BF46-A315-A6CEFB6486DD}" destId="{95D0C47A-984F-4740-A0AA-A697908643CD}" srcOrd="1" destOrd="0" presId="urn:microsoft.com/office/officeart/2005/8/layout/cycle2"/>
    <dgm:cxn modelId="{CC0B4702-4F6C-3440-8400-F4313D6A9892}" type="presParOf" srcId="{95D0C47A-984F-4740-A0AA-A697908643CD}" destId="{394C07A4-A585-2E40-B9BD-A261B6F077E7}" srcOrd="0" destOrd="0" presId="urn:microsoft.com/office/officeart/2005/8/layout/cycle2"/>
    <dgm:cxn modelId="{B10118BF-F20F-B845-987F-637D2E5F0556}" type="presParOf" srcId="{623B1876-BB24-BF46-A315-A6CEFB6486DD}" destId="{66DA95E6-2549-0C43-B39F-B87D7679BD75}" srcOrd="2" destOrd="0" presId="urn:microsoft.com/office/officeart/2005/8/layout/cycle2"/>
    <dgm:cxn modelId="{F2765529-5001-7C45-981D-A25DD4F10DF5}" type="presParOf" srcId="{623B1876-BB24-BF46-A315-A6CEFB6486DD}" destId="{7441E1E5-5841-1546-B5FB-F150F0A14915}" srcOrd="3" destOrd="0" presId="urn:microsoft.com/office/officeart/2005/8/layout/cycle2"/>
    <dgm:cxn modelId="{457C9578-E37C-384B-B097-FEC6158DF12D}" type="presParOf" srcId="{7441E1E5-5841-1546-B5FB-F150F0A14915}" destId="{3D243B2C-630B-3946-95DA-447219169C9A}" srcOrd="0" destOrd="0" presId="urn:microsoft.com/office/officeart/2005/8/layout/cycle2"/>
    <dgm:cxn modelId="{968DEBEF-1D28-C942-9A7D-8E76396B164E}" type="presParOf" srcId="{623B1876-BB24-BF46-A315-A6CEFB6486DD}" destId="{86502396-DB11-8A4A-8814-C37B264A0BFC}" srcOrd="4" destOrd="0" presId="urn:microsoft.com/office/officeart/2005/8/layout/cycle2"/>
    <dgm:cxn modelId="{80FC579B-F088-5E4F-A5A3-ED3276AED664}" type="presParOf" srcId="{623B1876-BB24-BF46-A315-A6CEFB6486DD}" destId="{82A917C5-93AB-5640-9F79-EFB9CEEA7ACB}" srcOrd="5" destOrd="0" presId="urn:microsoft.com/office/officeart/2005/8/layout/cycle2"/>
    <dgm:cxn modelId="{90D63B33-F3EE-8E49-861A-D36367BF94DC}" type="presParOf" srcId="{82A917C5-93AB-5640-9F79-EFB9CEEA7ACB}" destId="{39BD4341-430F-154E-918D-4C140142EF0F}" srcOrd="0" destOrd="0" presId="urn:microsoft.com/office/officeart/2005/8/layout/cycle2"/>
    <dgm:cxn modelId="{AFB6B396-3D06-8E4C-B9CA-D37944ABE3FD}" type="presParOf" srcId="{623B1876-BB24-BF46-A315-A6CEFB6486DD}" destId="{D07C0716-B05E-6440-99F5-7B726E536CB4}" srcOrd="6" destOrd="0" presId="urn:microsoft.com/office/officeart/2005/8/layout/cycle2"/>
    <dgm:cxn modelId="{0928F018-27A0-764A-865F-B6954F46D6A9}" type="presParOf" srcId="{623B1876-BB24-BF46-A315-A6CEFB6486DD}" destId="{E99CF9A2-78B9-7648-B6F5-30748B2D1929}" srcOrd="7" destOrd="0" presId="urn:microsoft.com/office/officeart/2005/8/layout/cycle2"/>
    <dgm:cxn modelId="{A90DB6AB-2143-7E4E-837A-9B94CC9AB7A9}" type="presParOf" srcId="{E99CF9A2-78B9-7648-B6F5-30748B2D1929}" destId="{5E87AAF1-F289-094B-A2A0-983C20E99BBC}" srcOrd="0" destOrd="0" presId="urn:microsoft.com/office/officeart/2005/8/layout/cycle2"/>
    <dgm:cxn modelId="{A10BC3A1-D27A-5244-B0E7-5AF6A0EC470B}" type="presParOf" srcId="{623B1876-BB24-BF46-A315-A6CEFB6486DD}" destId="{1B80FC8C-E9D1-064E-89B5-601208072716}" srcOrd="8" destOrd="0" presId="urn:microsoft.com/office/officeart/2005/8/layout/cycle2"/>
    <dgm:cxn modelId="{A81EF270-D910-654D-AD31-A54A278D6066}" type="presParOf" srcId="{623B1876-BB24-BF46-A315-A6CEFB6486DD}" destId="{4FADBA85-D666-814F-990E-8D69C82E797B}" srcOrd="9" destOrd="0" presId="urn:microsoft.com/office/officeart/2005/8/layout/cycle2"/>
    <dgm:cxn modelId="{945C5FDE-385F-214C-B320-0DB514FA7830}" type="presParOf" srcId="{4FADBA85-D666-814F-990E-8D69C82E797B}" destId="{28AE472B-A022-E64F-8ED4-24C887459E0F}" srcOrd="0" destOrd="0" presId="urn:microsoft.com/office/officeart/2005/8/layout/cycle2"/>
    <dgm:cxn modelId="{E77F4E41-77C7-3249-BAFF-46621CD4F1D1}" type="presParOf" srcId="{623B1876-BB24-BF46-A315-A6CEFB6486DD}" destId="{8374AE58-809B-404D-A671-AA96EEDDA5B0}" srcOrd="10" destOrd="0" presId="urn:microsoft.com/office/officeart/2005/8/layout/cycle2"/>
    <dgm:cxn modelId="{8E452093-2D16-7F40-987D-57469CA37D2D}" type="presParOf" srcId="{623B1876-BB24-BF46-A315-A6CEFB6486DD}" destId="{CE7A6056-4019-AD45-B96B-0A2022947B62}" srcOrd="11" destOrd="0" presId="urn:microsoft.com/office/officeart/2005/8/layout/cycle2"/>
    <dgm:cxn modelId="{35F68A90-504E-CD41-B95F-C6BED2368BF9}" type="presParOf" srcId="{CE7A6056-4019-AD45-B96B-0A2022947B62}" destId="{6E396FCA-AB27-4041-9963-1BEA50E72867}" srcOrd="0" destOrd="0" presId="urn:microsoft.com/office/officeart/2005/8/layout/cycle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AE73A755-BD12-4C02-AC99-8FB303F6B39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4A14EC79-9F3E-4AA9-99F2-6B58A8093C08}">
      <dgm:prSet custT="1"/>
      <dgm:spPr/>
      <dgm:t>
        <a:bodyPr/>
        <a:lstStyle/>
        <a:p>
          <a:pPr rtl="0"/>
          <a:r>
            <a:rPr lang="en-US" sz="1600" dirty="0"/>
            <a:t>Metrics</a:t>
          </a:r>
        </a:p>
      </dgm:t>
    </dgm:pt>
    <dgm:pt modelId="{BBFF9BF4-A588-461F-BD7A-816E2008ACB4}" type="parTrans" cxnId="{36386A5E-9A4E-442E-9AEE-E820C21EEBCD}">
      <dgm:prSet/>
      <dgm:spPr/>
      <dgm:t>
        <a:bodyPr/>
        <a:lstStyle/>
        <a:p>
          <a:endParaRPr lang="en-US"/>
        </a:p>
      </dgm:t>
    </dgm:pt>
    <dgm:pt modelId="{B307F236-38B1-4D0A-AC0C-BC9F6F8999FB}" type="sibTrans" cxnId="{36386A5E-9A4E-442E-9AEE-E820C21EEBCD}">
      <dgm:prSet/>
      <dgm:spPr/>
      <dgm:t>
        <a:bodyPr/>
        <a:lstStyle/>
        <a:p>
          <a:endParaRPr lang="en-US"/>
        </a:p>
      </dgm:t>
    </dgm:pt>
    <dgm:pt modelId="{61164806-899C-4602-8605-F3E7B9047A1B}">
      <dgm:prSet custT="1"/>
      <dgm:spPr/>
      <dgm:t>
        <a:bodyPr/>
        <a:lstStyle/>
        <a:p>
          <a:pPr rtl="0"/>
          <a:r>
            <a:rPr lang="en-US" sz="1600" dirty="0"/>
            <a:t>Trust</a:t>
          </a:r>
        </a:p>
      </dgm:t>
    </dgm:pt>
    <dgm:pt modelId="{B0B5C731-2B1F-4139-953E-CB3D8F72EC64}" type="parTrans" cxnId="{6BBAEBB4-BF58-4ED9-8794-6884CFD7B11D}">
      <dgm:prSet/>
      <dgm:spPr/>
      <dgm:t>
        <a:bodyPr/>
        <a:lstStyle/>
        <a:p>
          <a:endParaRPr lang="en-US"/>
        </a:p>
      </dgm:t>
    </dgm:pt>
    <dgm:pt modelId="{5CEAF3A0-FA29-4F00-A731-AF85497A5814}" type="sibTrans" cxnId="{6BBAEBB4-BF58-4ED9-8794-6884CFD7B11D}">
      <dgm:prSet/>
      <dgm:spPr/>
      <dgm:t>
        <a:bodyPr/>
        <a:lstStyle/>
        <a:p>
          <a:endParaRPr lang="en-US"/>
        </a:p>
      </dgm:t>
    </dgm:pt>
    <dgm:pt modelId="{5854EF30-39DF-4D03-BE64-595496321C68}">
      <dgm:prSet custT="1"/>
      <dgm:spPr/>
      <dgm:t>
        <a:bodyPr/>
        <a:lstStyle/>
        <a:p>
          <a:pPr rtl="0"/>
          <a:r>
            <a:rPr lang="en-US" sz="1600" dirty="0"/>
            <a:t>Operations</a:t>
          </a:r>
        </a:p>
      </dgm:t>
    </dgm:pt>
    <dgm:pt modelId="{0EC2A955-9C2F-49E1-A88C-48F7D8DDD30E}" type="parTrans" cxnId="{9EDCBD9A-D2E6-44BF-A6A5-01674150127A}">
      <dgm:prSet/>
      <dgm:spPr/>
      <dgm:t>
        <a:bodyPr/>
        <a:lstStyle/>
        <a:p>
          <a:endParaRPr lang="en-US"/>
        </a:p>
      </dgm:t>
    </dgm:pt>
    <dgm:pt modelId="{EFC3636A-8C37-4EAF-985B-16D8FB8860E1}" type="sibTrans" cxnId="{9EDCBD9A-D2E6-44BF-A6A5-01674150127A}">
      <dgm:prSet/>
      <dgm:spPr/>
      <dgm:t>
        <a:bodyPr/>
        <a:lstStyle/>
        <a:p>
          <a:endParaRPr lang="en-US"/>
        </a:p>
      </dgm:t>
    </dgm:pt>
    <dgm:pt modelId="{A07DFCF6-34B0-4CB5-BA2C-9B7726821B79}">
      <dgm:prSet/>
      <dgm:spPr/>
      <dgm:t>
        <a:bodyPr/>
        <a:lstStyle/>
        <a:p>
          <a:pPr rtl="0"/>
          <a:r>
            <a:rPr lang="en-US" dirty="0"/>
            <a:t>Operational Metrics</a:t>
          </a:r>
        </a:p>
      </dgm:t>
    </dgm:pt>
    <dgm:pt modelId="{A93AEEBA-5886-4F7A-AEBD-F200BD9C1DA7}" type="parTrans" cxnId="{45BAA457-36D8-457B-B453-9E3C3F5D348D}">
      <dgm:prSet/>
      <dgm:spPr/>
      <dgm:t>
        <a:bodyPr/>
        <a:lstStyle/>
        <a:p>
          <a:endParaRPr lang="en-US"/>
        </a:p>
      </dgm:t>
    </dgm:pt>
    <dgm:pt modelId="{CE6C1C1C-9722-4514-BF60-1ED7034859D2}" type="sibTrans" cxnId="{45BAA457-36D8-457B-B453-9E3C3F5D348D}">
      <dgm:prSet/>
      <dgm:spPr/>
      <dgm:t>
        <a:bodyPr/>
        <a:lstStyle/>
        <a:p>
          <a:endParaRPr lang="en-US"/>
        </a:p>
      </dgm:t>
    </dgm:pt>
    <dgm:pt modelId="{2E74AA3B-E999-4A75-9305-4AF173B728C8}">
      <dgm:prSet/>
      <dgm:spPr/>
      <dgm:t>
        <a:bodyPr/>
        <a:lstStyle/>
        <a:p>
          <a:pPr rtl="0"/>
          <a:r>
            <a:rPr lang="en-US" dirty="0"/>
            <a:t>Scorecard</a:t>
          </a:r>
        </a:p>
      </dgm:t>
    </dgm:pt>
    <dgm:pt modelId="{8440F6D5-F646-466F-B23D-4CDA94909B20}" type="parTrans" cxnId="{F7E31AEA-D416-4384-917F-BAC2469C4FAA}">
      <dgm:prSet/>
      <dgm:spPr/>
      <dgm:t>
        <a:bodyPr/>
        <a:lstStyle/>
        <a:p>
          <a:endParaRPr lang="en-US"/>
        </a:p>
      </dgm:t>
    </dgm:pt>
    <dgm:pt modelId="{5F7BA945-0A41-481B-BF92-2388BE76FE91}" type="sibTrans" cxnId="{F7E31AEA-D416-4384-917F-BAC2469C4FAA}">
      <dgm:prSet/>
      <dgm:spPr/>
      <dgm:t>
        <a:bodyPr/>
        <a:lstStyle/>
        <a:p>
          <a:endParaRPr lang="en-US"/>
        </a:p>
      </dgm:t>
    </dgm:pt>
    <dgm:pt modelId="{984A3F59-9380-40C5-BB08-126B60E54792}">
      <dgm:prSet/>
      <dgm:spPr/>
      <dgm:t>
        <a:bodyPr/>
        <a:lstStyle/>
        <a:p>
          <a:pPr rtl="0"/>
          <a:r>
            <a:rPr lang="en-US" dirty="0"/>
            <a:t>Access control</a:t>
          </a:r>
        </a:p>
      </dgm:t>
    </dgm:pt>
    <dgm:pt modelId="{A2EA60BD-5AED-4C1B-90F7-9CB19CC7FE1F}" type="parTrans" cxnId="{B79250D6-D874-4F6E-8BC8-7369FE0FA72C}">
      <dgm:prSet/>
      <dgm:spPr/>
      <dgm:t>
        <a:bodyPr/>
        <a:lstStyle/>
        <a:p>
          <a:endParaRPr lang="en-US"/>
        </a:p>
      </dgm:t>
    </dgm:pt>
    <dgm:pt modelId="{F863FD28-89C9-4E41-A957-561BAD399DEA}" type="sibTrans" cxnId="{B79250D6-D874-4F6E-8BC8-7369FE0FA72C}">
      <dgm:prSet/>
      <dgm:spPr/>
      <dgm:t>
        <a:bodyPr/>
        <a:lstStyle/>
        <a:p>
          <a:endParaRPr lang="en-US"/>
        </a:p>
      </dgm:t>
    </dgm:pt>
    <dgm:pt modelId="{31FC935A-E00F-4720-B13D-3C83D633238F}">
      <dgm:prSet/>
      <dgm:spPr/>
      <dgm:t>
        <a:bodyPr/>
        <a:lstStyle/>
        <a:p>
          <a:pPr rtl="0"/>
          <a:r>
            <a:rPr lang="en-US" dirty="0"/>
            <a:t># of rows</a:t>
          </a:r>
        </a:p>
      </dgm:t>
    </dgm:pt>
    <dgm:pt modelId="{D846ED3E-9A68-41E9-8388-4C6DD9C0CC83}" type="parTrans" cxnId="{5B103BF8-9E1D-4BEE-948A-3F03FA06D0F8}">
      <dgm:prSet/>
      <dgm:spPr/>
      <dgm:t>
        <a:bodyPr/>
        <a:lstStyle/>
        <a:p>
          <a:endParaRPr lang="en-US"/>
        </a:p>
      </dgm:t>
    </dgm:pt>
    <dgm:pt modelId="{8D710DC3-773D-4AC1-8827-CF78D643C42A}" type="sibTrans" cxnId="{5B103BF8-9E1D-4BEE-948A-3F03FA06D0F8}">
      <dgm:prSet/>
      <dgm:spPr/>
      <dgm:t>
        <a:bodyPr/>
        <a:lstStyle/>
        <a:p>
          <a:endParaRPr lang="en-US"/>
        </a:p>
      </dgm:t>
    </dgm:pt>
    <dgm:pt modelId="{3570FEEE-5F52-47D0-AE69-E6E29D5D6A2A}">
      <dgm:prSet/>
      <dgm:spPr/>
      <dgm:t>
        <a:bodyPr/>
        <a:lstStyle/>
        <a:p>
          <a:pPr rtl="0"/>
          <a:r>
            <a:rPr lang="en-US" dirty="0"/>
            <a:t>Quality score</a:t>
          </a:r>
        </a:p>
      </dgm:t>
    </dgm:pt>
    <dgm:pt modelId="{4E159AAD-0F09-44B8-820D-CBDE977BAF1E}" type="parTrans" cxnId="{E83D2D69-71FF-4255-AAC7-B76D4524AA17}">
      <dgm:prSet/>
      <dgm:spPr/>
      <dgm:t>
        <a:bodyPr/>
        <a:lstStyle/>
        <a:p>
          <a:endParaRPr lang="en-US"/>
        </a:p>
      </dgm:t>
    </dgm:pt>
    <dgm:pt modelId="{7B7BE2CD-75A4-4C01-863F-D7D3AEC1480F}" type="sibTrans" cxnId="{E83D2D69-71FF-4255-AAC7-B76D4524AA17}">
      <dgm:prSet/>
      <dgm:spPr/>
      <dgm:t>
        <a:bodyPr/>
        <a:lstStyle/>
        <a:p>
          <a:endParaRPr lang="en-US"/>
        </a:p>
      </dgm:t>
    </dgm:pt>
    <dgm:pt modelId="{08F44278-43AC-4BA5-BFA8-54CBA4E79235}">
      <dgm:prSet/>
      <dgm:spPr/>
      <dgm:t>
        <a:bodyPr/>
        <a:lstStyle/>
        <a:p>
          <a:pPr rtl="0"/>
          <a:r>
            <a:rPr lang="en-US" dirty="0"/>
            <a:t>Last updated</a:t>
          </a:r>
        </a:p>
      </dgm:t>
    </dgm:pt>
    <dgm:pt modelId="{8EB80C6B-3736-4532-BC92-5ADE43010EAD}" type="parTrans" cxnId="{85E657CE-ADA4-4F0F-B5E6-66DA41264733}">
      <dgm:prSet/>
      <dgm:spPr/>
      <dgm:t>
        <a:bodyPr/>
        <a:lstStyle/>
        <a:p>
          <a:endParaRPr lang="en-US"/>
        </a:p>
      </dgm:t>
    </dgm:pt>
    <dgm:pt modelId="{1F2415B4-5FC1-4B5E-807A-44548EF7249D}" type="sibTrans" cxnId="{85E657CE-ADA4-4F0F-B5E6-66DA41264733}">
      <dgm:prSet/>
      <dgm:spPr/>
      <dgm:t>
        <a:bodyPr/>
        <a:lstStyle/>
        <a:p>
          <a:endParaRPr lang="en-US"/>
        </a:p>
      </dgm:t>
    </dgm:pt>
    <dgm:pt modelId="{96781F57-77CE-4F2A-868E-6BF2B7AE9990}">
      <dgm:prSet/>
      <dgm:spPr/>
      <dgm:t>
        <a:bodyPr/>
        <a:lstStyle/>
        <a:p>
          <a:pPr rtl="0"/>
          <a:r>
            <a:rPr lang="en-US" dirty="0"/>
            <a:t>Data source completeness</a:t>
          </a:r>
        </a:p>
      </dgm:t>
    </dgm:pt>
    <dgm:pt modelId="{DF2F8F2C-AEF0-41AC-909C-CD79B62355B5}" type="parTrans" cxnId="{A8235C2C-B459-49C9-8EB5-CA00F8E943E0}">
      <dgm:prSet/>
      <dgm:spPr/>
      <dgm:t>
        <a:bodyPr/>
        <a:lstStyle/>
        <a:p>
          <a:endParaRPr lang="en-US"/>
        </a:p>
      </dgm:t>
    </dgm:pt>
    <dgm:pt modelId="{8DF407AC-CE7D-4166-94DC-FB5C58DF8A84}" type="sibTrans" cxnId="{A8235C2C-B459-49C9-8EB5-CA00F8E943E0}">
      <dgm:prSet/>
      <dgm:spPr/>
      <dgm:t>
        <a:bodyPr/>
        <a:lstStyle/>
        <a:p>
          <a:endParaRPr lang="en-US"/>
        </a:p>
      </dgm:t>
    </dgm:pt>
    <dgm:pt modelId="{853A7634-A34F-4C28-9A31-840E761C9E50}">
      <dgm:prSet/>
      <dgm:spPr/>
      <dgm:t>
        <a:bodyPr/>
        <a:lstStyle/>
        <a:p>
          <a:pPr rtl="0"/>
          <a:r>
            <a:rPr lang="en-US" dirty="0"/>
            <a:t>Value of data</a:t>
          </a:r>
        </a:p>
      </dgm:t>
    </dgm:pt>
    <dgm:pt modelId="{9191C260-2635-4BC3-92EE-BE06E925960A}" type="parTrans" cxnId="{33FBA7A9-644D-4354-AA36-53E0E35C4BA8}">
      <dgm:prSet/>
      <dgm:spPr/>
      <dgm:t>
        <a:bodyPr/>
        <a:lstStyle/>
        <a:p>
          <a:endParaRPr lang="en-US"/>
        </a:p>
      </dgm:t>
    </dgm:pt>
    <dgm:pt modelId="{4784DEEC-01E9-4BBB-9BD3-9F965845D46E}" type="sibTrans" cxnId="{33FBA7A9-644D-4354-AA36-53E0E35C4BA8}">
      <dgm:prSet/>
      <dgm:spPr/>
      <dgm:t>
        <a:bodyPr/>
        <a:lstStyle/>
        <a:p>
          <a:endParaRPr lang="en-US"/>
        </a:p>
      </dgm:t>
    </dgm:pt>
    <dgm:pt modelId="{3F10E9B8-00FA-4E1B-8BA0-0FFC2FEF1328}">
      <dgm:prSet/>
      <dgm:spPr/>
      <dgm:t>
        <a:bodyPr/>
        <a:lstStyle/>
        <a:p>
          <a:pPr rtl="0"/>
          <a:r>
            <a:rPr lang="en-US" dirty="0"/>
            <a:t>Completeness</a:t>
          </a:r>
        </a:p>
      </dgm:t>
    </dgm:pt>
    <dgm:pt modelId="{389A32D6-C0BE-421F-954A-356F4E3D08A7}" type="parTrans" cxnId="{3C775D65-BF42-4F4E-9AFF-5CDE757CEF7E}">
      <dgm:prSet/>
      <dgm:spPr/>
      <dgm:t>
        <a:bodyPr/>
        <a:lstStyle/>
        <a:p>
          <a:endParaRPr lang="en-US"/>
        </a:p>
      </dgm:t>
    </dgm:pt>
    <dgm:pt modelId="{C5EC3816-AE31-480A-ACE4-F911AB824920}" type="sibTrans" cxnId="{3C775D65-BF42-4F4E-9AFF-5CDE757CEF7E}">
      <dgm:prSet/>
      <dgm:spPr/>
      <dgm:t>
        <a:bodyPr/>
        <a:lstStyle/>
        <a:p>
          <a:endParaRPr lang="en-US"/>
        </a:p>
      </dgm:t>
    </dgm:pt>
    <dgm:pt modelId="{19D2C23E-7432-4F87-BCDB-4E554256EA4A}">
      <dgm:prSet/>
      <dgm:spPr/>
      <dgm:t>
        <a:bodyPr/>
        <a:lstStyle/>
        <a:p>
          <a:pPr rtl="0"/>
          <a:r>
            <a:rPr lang="en-US" dirty="0"/>
            <a:t>Timeliness</a:t>
          </a:r>
        </a:p>
      </dgm:t>
    </dgm:pt>
    <dgm:pt modelId="{1EE81BF8-5297-4D7A-A027-FCE2E693FB4B}" type="parTrans" cxnId="{4DB3A0E4-F809-4862-979F-B054D316116F}">
      <dgm:prSet/>
      <dgm:spPr/>
      <dgm:t>
        <a:bodyPr/>
        <a:lstStyle/>
        <a:p>
          <a:endParaRPr lang="en-US"/>
        </a:p>
      </dgm:t>
    </dgm:pt>
    <dgm:pt modelId="{43572814-FD3F-4C2A-B022-2E692F53E67A}" type="sibTrans" cxnId="{4DB3A0E4-F809-4862-979F-B054D316116F}">
      <dgm:prSet/>
      <dgm:spPr/>
      <dgm:t>
        <a:bodyPr/>
        <a:lstStyle/>
        <a:p>
          <a:endParaRPr lang="en-US"/>
        </a:p>
      </dgm:t>
    </dgm:pt>
    <dgm:pt modelId="{8B78910E-52F0-4E45-9E1B-B86CC895C2C5}">
      <dgm:prSet/>
      <dgm:spPr/>
      <dgm:t>
        <a:bodyPr/>
        <a:lstStyle/>
        <a:p>
          <a:pPr rtl="0"/>
          <a:r>
            <a:rPr lang="en-US" dirty="0"/>
            <a:t>Scale and ingestion</a:t>
          </a:r>
        </a:p>
      </dgm:t>
    </dgm:pt>
    <dgm:pt modelId="{EA307052-A993-46D7-900B-6A9A57E7BF54}" type="parTrans" cxnId="{0653A52C-504E-4F6C-BB3C-D17F9298B51C}">
      <dgm:prSet/>
      <dgm:spPr/>
      <dgm:t>
        <a:bodyPr/>
        <a:lstStyle/>
        <a:p>
          <a:endParaRPr lang="en-US"/>
        </a:p>
      </dgm:t>
    </dgm:pt>
    <dgm:pt modelId="{DE0FBA30-74E2-463A-8622-4FB0987EFF65}" type="sibTrans" cxnId="{0653A52C-504E-4F6C-BB3C-D17F9298B51C}">
      <dgm:prSet/>
      <dgm:spPr/>
      <dgm:t>
        <a:bodyPr/>
        <a:lstStyle/>
        <a:p>
          <a:endParaRPr lang="en-US"/>
        </a:p>
      </dgm:t>
    </dgm:pt>
    <dgm:pt modelId="{7B20CCE0-9004-40A3-BCA3-462D14C57186}">
      <dgm:prSet/>
      <dgm:spPr/>
      <dgm:t>
        <a:bodyPr/>
        <a:lstStyle/>
        <a:p>
          <a:pPr rtl="0"/>
          <a:r>
            <a:rPr lang="en-US" dirty="0"/>
            <a:t>Security</a:t>
          </a:r>
        </a:p>
      </dgm:t>
    </dgm:pt>
    <dgm:pt modelId="{A36E2225-B5EE-4606-B560-9A7B3BE94942}" type="parTrans" cxnId="{2F22FCB9-8449-4FB3-896A-D5BA5E228EE3}">
      <dgm:prSet/>
      <dgm:spPr/>
      <dgm:t>
        <a:bodyPr/>
        <a:lstStyle/>
        <a:p>
          <a:endParaRPr lang="en-US"/>
        </a:p>
      </dgm:t>
    </dgm:pt>
    <dgm:pt modelId="{B3AF5815-B230-4453-9DDF-940959E17C73}" type="sibTrans" cxnId="{2F22FCB9-8449-4FB3-896A-D5BA5E228EE3}">
      <dgm:prSet/>
      <dgm:spPr/>
      <dgm:t>
        <a:bodyPr/>
        <a:lstStyle/>
        <a:p>
          <a:endParaRPr lang="en-US"/>
        </a:p>
      </dgm:t>
    </dgm:pt>
    <dgm:pt modelId="{FC74DAE1-09F8-46B2-BCB9-87EFF17DB4A4}">
      <dgm:prSet custT="1"/>
      <dgm:spPr/>
      <dgm:t>
        <a:bodyPr/>
        <a:lstStyle/>
        <a:p>
          <a:pPr rtl="0"/>
          <a:r>
            <a:rPr lang="en-US" sz="1600" dirty="0"/>
            <a:t>Governance</a:t>
          </a:r>
        </a:p>
      </dgm:t>
    </dgm:pt>
    <dgm:pt modelId="{0430DCF4-D558-47AF-A2CF-60742D358CFD}" type="parTrans" cxnId="{AAC30780-F59C-4D44-B42B-A146C6FEE8BE}">
      <dgm:prSet/>
      <dgm:spPr/>
      <dgm:t>
        <a:bodyPr/>
        <a:lstStyle/>
        <a:p>
          <a:endParaRPr lang="en-US"/>
        </a:p>
      </dgm:t>
    </dgm:pt>
    <dgm:pt modelId="{011C9E2D-0337-4B72-88CE-BAD3BE57ED0B}" type="sibTrans" cxnId="{AAC30780-F59C-4D44-B42B-A146C6FEE8BE}">
      <dgm:prSet/>
      <dgm:spPr/>
      <dgm:t>
        <a:bodyPr/>
        <a:lstStyle/>
        <a:p>
          <a:endParaRPr lang="en-US"/>
        </a:p>
      </dgm:t>
    </dgm:pt>
    <dgm:pt modelId="{7FBE11F7-4F09-4DAD-9299-81C508ABFEAE}">
      <dgm:prSet/>
      <dgm:spPr/>
      <dgm:t>
        <a:bodyPr/>
        <a:lstStyle/>
        <a:p>
          <a:pPr rtl="0"/>
          <a:r>
            <a:rPr lang="en-US" dirty="0"/>
            <a:t>Attestation</a:t>
          </a:r>
        </a:p>
      </dgm:t>
    </dgm:pt>
    <dgm:pt modelId="{6066E644-A603-46EC-BEE6-0461771C8EB5}" type="parTrans" cxnId="{CCC0BE4C-7AEB-4BBE-9830-9013F604829A}">
      <dgm:prSet/>
      <dgm:spPr/>
      <dgm:t>
        <a:bodyPr/>
        <a:lstStyle/>
        <a:p>
          <a:endParaRPr lang="en-US"/>
        </a:p>
      </dgm:t>
    </dgm:pt>
    <dgm:pt modelId="{BEE93EA8-D35A-4B7D-B603-DDF501F74508}" type="sibTrans" cxnId="{CCC0BE4C-7AEB-4BBE-9830-9013F604829A}">
      <dgm:prSet/>
      <dgm:spPr/>
      <dgm:t>
        <a:bodyPr/>
        <a:lstStyle/>
        <a:p>
          <a:endParaRPr lang="en-US"/>
        </a:p>
      </dgm:t>
    </dgm:pt>
    <dgm:pt modelId="{A625C93D-E1D6-4D0F-9E78-29F45DA6EEBF}">
      <dgm:prSet/>
      <dgm:spPr/>
      <dgm:t>
        <a:bodyPr/>
        <a:lstStyle/>
        <a:p>
          <a:pPr rtl="0"/>
          <a:r>
            <a:rPr lang="en-US" dirty="0"/>
            <a:t>Steward field</a:t>
          </a:r>
        </a:p>
      </dgm:t>
    </dgm:pt>
    <dgm:pt modelId="{55435DF4-149F-443C-886B-D1E09085C02C}" type="parTrans" cxnId="{082861B7-3EFA-45B1-9178-94AB78061B9F}">
      <dgm:prSet/>
      <dgm:spPr/>
      <dgm:t>
        <a:bodyPr/>
        <a:lstStyle/>
        <a:p>
          <a:endParaRPr lang="en-US"/>
        </a:p>
      </dgm:t>
    </dgm:pt>
    <dgm:pt modelId="{DB97FD2C-3120-4BD7-8173-92E40FA9FEA2}" type="sibTrans" cxnId="{082861B7-3EFA-45B1-9178-94AB78061B9F}">
      <dgm:prSet/>
      <dgm:spPr/>
      <dgm:t>
        <a:bodyPr/>
        <a:lstStyle/>
        <a:p>
          <a:endParaRPr lang="en-US"/>
        </a:p>
      </dgm:t>
    </dgm:pt>
    <dgm:pt modelId="{3A9846E2-DC35-4EEB-996D-567F16AF8569}">
      <dgm:prSet/>
      <dgm:spPr/>
      <dgm:t>
        <a:bodyPr/>
        <a:lstStyle/>
        <a:p>
          <a:pPr rtl="0"/>
          <a:r>
            <a:rPr lang="en-US" dirty="0"/>
            <a:t>Workflow</a:t>
          </a:r>
        </a:p>
      </dgm:t>
    </dgm:pt>
    <dgm:pt modelId="{C998B16F-66B8-4C26-A01A-CDE5C80AC489}" type="parTrans" cxnId="{E771858E-BF79-4CE9-8997-5DE75BE191F2}">
      <dgm:prSet/>
      <dgm:spPr/>
      <dgm:t>
        <a:bodyPr/>
        <a:lstStyle/>
        <a:p>
          <a:endParaRPr lang="en-US"/>
        </a:p>
      </dgm:t>
    </dgm:pt>
    <dgm:pt modelId="{5C2F384B-B947-4193-9B19-BA3E15503727}" type="sibTrans" cxnId="{E771858E-BF79-4CE9-8997-5DE75BE191F2}">
      <dgm:prSet/>
      <dgm:spPr/>
      <dgm:t>
        <a:bodyPr/>
        <a:lstStyle/>
        <a:p>
          <a:endParaRPr lang="en-US"/>
        </a:p>
      </dgm:t>
    </dgm:pt>
    <dgm:pt modelId="{BF0473F7-0A2A-4278-B234-9A06657A2F6C}">
      <dgm:prSet/>
      <dgm:spPr/>
      <dgm:t>
        <a:bodyPr/>
        <a:lstStyle/>
        <a:p>
          <a:pPr rtl="0"/>
          <a:r>
            <a:rPr lang="en-US" dirty="0"/>
            <a:t>Broadening the understanding of security and access to data </a:t>
          </a:r>
        </a:p>
      </dgm:t>
    </dgm:pt>
    <dgm:pt modelId="{B0B283A9-B2F6-49BD-8EE9-0044E452A6C1}" type="parTrans" cxnId="{9CF97F2F-63BD-453D-92E5-823BEDF41D26}">
      <dgm:prSet/>
      <dgm:spPr/>
      <dgm:t>
        <a:bodyPr/>
        <a:lstStyle/>
        <a:p>
          <a:endParaRPr lang="en-US"/>
        </a:p>
      </dgm:t>
    </dgm:pt>
    <dgm:pt modelId="{EA65C668-4576-4D7D-BC54-9AC29981393D}" type="sibTrans" cxnId="{9CF97F2F-63BD-453D-92E5-823BEDF41D26}">
      <dgm:prSet/>
      <dgm:spPr/>
      <dgm:t>
        <a:bodyPr/>
        <a:lstStyle/>
        <a:p>
          <a:endParaRPr lang="en-US"/>
        </a:p>
      </dgm:t>
    </dgm:pt>
    <dgm:pt modelId="{ED1D3F24-557D-47D7-B300-056FC48A6996}" type="pres">
      <dgm:prSet presAssocID="{AE73A755-BD12-4C02-AC99-8FB303F6B397}" presName="linear" presStyleCnt="0">
        <dgm:presLayoutVars>
          <dgm:animLvl val="lvl"/>
          <dgm:resizeHandles val="exact"/>
        </dgm:presLayoutVars>
      </dgm:prSet>
      <dgm:spPr/>
    </dgm:pt>
    <dgm:pt modelId="{F3362170-C7E7-467E-BB63-0D6417137F37}" type="pres">
      <dgm:prSet presAssocID="{FC74DAE1-09F8-46B2-BCB9-87EFF17DB4A4}" presName="parentText" presStyleLbl="node1" presStyleIdx="0" presStyleCnt="4">
        <dgm:presLayoutVars>
          <dgm:chMax val="0"/>
          <dgm:bulletEnabled val="1"/>
        </dgm:presLayoutVars>
      </dgm:prSet>
      <dgm:spPr/>
    </dgm:pt>
    <dgm:pt modelId="{D8044104-07D4-4CAC-8A66-D83CC438A2B8}" type="pres">
      <dgm:prSet presAssocID="{FC74DAE1-09F8-46B2-BCB9-87EFF17DB4A4}" presName="childText" presStyleLbl="revTx" presStyleIdx="0" presStyleCnt="4">
        <dgm:presLayoutVars>
          <dgm:bulletEnabled val="1"/>
        </dgm:presLayoutVars>
      </dgm:prSet>
      <dgm:spPr/>
    </dgm:pt>
    <dgm:pt modelId="{78A0C64E-2521-4E3F-9F5D-5961AF948AB3}" type="pres">
      <dgm:prSet presAssocID="{4A14EC79-9F3E-4AA9-99F2-6B58A8093C08}" presName="parentText" presStyleLbl="node1" presStyleIdx="1" presStyleCnt="4">
        <dgm:presLayoutVars>
          <dgm:chMax val="0"/>
          <dgm:bulletEnabled val="1"/>
        </dgm:presLayoutVars>
      </dgm:prSet>
      <dgm:spPr/>
    </dgm:pt>
    <dgm:pt modelId="{1AC7DBF3-81B7-4502-88B7-4372841898FC}" type="pres">
      <dgm:prSet presAssocID="{4A14EC79-9F3E-4AA9-99F2-6B58A8093C08}" presName="childText" presStyleLbl="revTx" presStyleIdx="1" presStyleCnt="4">
        <dgm:presLayoutVars>
          <dgm:bulletEnabled val="1"/>
        </dgm:presLayoutVars>
      </dgm:prSet>
      <dgm:spPr/>
    </dgm:pt>
    <dgm:pt modelId="{1A59A07A-A1CE-46ED-BF73-003E3384BB61}" type="pres">
      <dgm:prSet presAssocID="{61164806-899C-4602-8605-F3E7B9047A1B}" presName="parentText" presStyleLbl="node1" presStyleIdx="2" presStyleCnt="4">
        <dgm:presLayoutVars>
          <dgm:chMax val="0"/>
          <dgm:bulletEnabled val="1"/>
        </dgm:presLayoutVars>
      </dgm:prSet>
      <dgm:spPr/>
    </dgm:pt>
    <dgm:pt modelId="{F320F01D-2F70-4CFA-9619-C635319F20D8}" type="pres">
      <dgm:prSet presAssocID="{61164806-899C-4602-8605-F3E7B9047A1B}" presName="childText" presStyleLbl="revTx" presStyleIdx="2" presStyleCnt="4">
        <dgm:presLayoutVars>
          <dgm:bulletEnabled val="1"/>
        </dgm:presLayoutVars>
      </dgm:prSet>
      <dgm:spPr/>
    </dgm:pt>
    <dgm:pt modelId="{117EEB23-43CE-467E-96D4-1E1751389E8B}" type="pres">
      <dgm:prSet presAssocID="{5854EF30-39DF-4D03-BE64-595496321C68}" presName="parentText" presStyleLbl="node1" presStyleIdx="3" presStyleCnt="4">
        <dgm:presLayoutVars>
          <dgm:chMax val="0"/>
          <dgm:bulletEnabled val="1"/>
        </dgm:presLayoutVars>
      </dgm:prSet>
      <dgm:spPr/>
    </dgm:pt>
    <dgm:pt modelId="{53811E6C-430C-4B09-94CE-2FCD70F51E79}" type="pres">
      <dgm:prSet presAssocID="{5854EF30-39DF-4D03-BE64-595496321C68}" presName="childText" presStyleLbl="revTx" presStyleIdx="3" presStyleCnt="4">
        <dgm:presLayoutVars>
          <dgm:bulletEnabled val="1"/>
        </dgm:presLayoutVars>
      </dgm:prSet>
      <dgm:spPr/>
    </dgm:pt>
  </dgm:ptLst>
  <dgm:cxnLst>
    <dgm:cxn modelId="{B9EB4E06-8541-4844-A418-C0A46B3E1F78}" type="presOf" srcId="{96781F57-77CE-4F2A-868E-6BF2B7AE9990}" destId="{1AC7DBF3-81B7-4502-88B7-4372841898FC}" srcOrd="0" destOrd="4" presId="urn:microsoft.com/office/officeart/2005/8/layout/vList2"/>
    <dgm:cxn modelId="{A8235C2C-B459-49C9-8EB5-CA00F8E943E0}" srcId="{4A14EC79-9F3E-4AA9-99F2-6B58A8093C08}" destId="{96781F57-77CE-4F2A-868E-6BF2B7AE9990}" srcOrd="1" destOrd="0" parTransId="{DF2F8F2C-AEF0-41AC-909C-CD79B62355B5}" sibTransId="{8DF407AC-CE7D-4166-94DC-FB5C58DF8A84}"/>
    <dgm:cxn modelId="{A858A22C-3A81-49C0-ABB2-073FA786595B}" type="presOf" srcId="{4A14EC79-9F3E-4AA9-99F2-6B58A8093C08}" destId="{78A0C64E-2521-4E3F-9F5D-5961AF948AB3}" srcOrd="0" destOrd="0" presId="urn:microsoft.com/office/officeart/2005/8/layout/vList2"/>
    <dgm:cxn modelId="{0653A52C-504E-4F6C-BB3C-D17F9298B51C}" srcId="{5854EF30-39DF-4D03-BE64-595496321C68}" destId="{8B78910E-52F0-4E45-9E1B-B86CC895C2C5}" srcOrd="1" destOrd="0" parTransId="{EA307052-A993-46D7-900B-6A9A57E7BF54}" sibTransId="{DE0FBA30-74E2-463A-8622-4FB0987EFF65}"/>
    <dgm:cxn modelId="{BFB1322E-5C84-4754-8DEA-DC6045482969}" type="presOf" srcId="{8B78910E-52F0-4E45-9E1B-B86CC895C2C5}" destId="{53811E6C-430C-4B09-94CE-2FCD70F51E79}" srcOrd="0" destOrd="1" presId="urn:microsoft.com/office/officeart/2005/8/layout/vList2"/>
    <dgm:cxn modelId="{9CF97F2F-63BD-453D-92E5-823BEDF41D26}" srcId="{FC74DAE1-09F8-46B2-BCB9-87EFF17DB4A4}" destId="{BF0473F7-0A2A-4278-B234-9A06657A2F6C}" srcOrd="3" destOrd="0" parTransId="{B0B283A9-B2F6-49BD-8EE9-0044E452A6C1}" sibTransId="{EA65C668-4576-4D7D-BC54-9AC29981393D}"/>
    <dgm:cxn modelId="{634ABB38-4DBF-43FC-84DD-4568672F4817}" type="presOf" srcId="{2E74AA3B-E999-4A75-9305-4AF173B728C8}" destId="{F320F01D-2F70-4CFA-9619-C635319F20D8}" srcOrd="0" destOrd="0" presId="urn:microsoft.com/office/officeart/2005/8/layout/vList2"/>
    <dgm:cxn modelId="{CCC0BE4C-7AEB-4BBE-9830-9013F604829A}" srcId="{FC74DAE1-09F8-46B2-BCB9-87EFF17DB4A4}" destId="{7FBE11F7-4F09-4DAD-9299-81C508ABFEAE}" srcOrd="0" destOrd="0" parTransId="{6066E644-A603-46EC-BEE6-0461771C8EB5}" sibTransId="{BEE93EA8-D35A-4B7D-B603-DDF501F74508}"/>
    <dgm:cxn modelId="{26F6A94D-E0C1-4C6C-AAFF-74F078CAFA5E}" type="presOf" srcId="{3F10E9B8-00FA-4E1B-8BA0-0FFC2FEF1328}" destId="{F320F01D-2F70-4CFA-9619-C635319F20D8}" srcOrd="0" destOrd="1" presId="urn:microsoft.com/office/officeart/2005/8/layout/vList2"/>
    <dgm:cxn modelId="{25BEB051-6744-48AA-8D27-73331F04DE11}" type="presOf" srcId="{AE73A755-BD12-4C02-AC99-8FB303F6B397}" destId="{ED1D3F24-557D-47D7-B300-056FC48A6996}" srcOrd="0" destOrd="0" presId="urn:microsoft.com/office/officeart/2005/8/layout/vList2"/>
    <dgm:cxn modelId="{104A3956-FBE1-4E79-90EE-A993C735867D}" type="presOf" srcId="{08F44278-43AC-4BA5-BFA8-54CBA4E79235}" destId="{1AC7DBF3-81B7-4502-88B7-4372841898FC}" srcOrd="0" destOrd="3" presId="urn:microsoft.com/office/officeart/2005/8/layout/vList2"/>
    <dgm:cxn modelId="{45BAA457-36D8-457B-B453-9E3C3F5D348D}" srcId="{4A14EC79-9F3E-4AA9-99F2-6B58A8093C08}" destId="{A07DFCF6-34B0-4CB5-BA2C-9B7726821B79}" srcOrd="0" destOrd="0" parTransId="{A93AEEBA-5886-4F7A-AEBD-F200BD9C1DA7}" sibTransId="{CE6C1C1C-9722-4514-BF60-1ED7034859D2}"/>
    <dgm:cxn modelId="{36386A5E-9A4E-442E-9AEE-E820C21EEBCD}" srcId="{AE73A755-BD12-4C02-AC99-8FB303F6B397}" destId="{4A14EC79-9F3E-4AA9-99F2-6B58A8093C08}" srcOrd="1" destOrd="0" parTransId="{BBFF9BF4-A588-461F-BD7A-816E2008ACB4}" sibTransId="{B307F236-38B1-4D0A-AC0C-BC9F6F8999FB}"/>
    <dgm:cxn modelId="{58F30365-8598-40DF-B30B-1C528E0D99B9}" type="presOf" srcId="{BF0473F7-0A2A-4278-B234-9A06657A2F6C}" destId="{D8044104-07D4-4CAC-8A66-D83CC438A2B8}" srcOrd="0" destOrd="3" presId="urn:microsoft.com/office/officeart/2005/8/layout/vList2"/>
    <dgm:cxn modelId="{3C775D65-BF42-4F4E-9AFF-5CDE757CEF7E}" srcId="{2E74AA3B-E999-4A75-9305-4AF173B728C8}" destId="{3F10E9B8-00FA-4E1B-8BA0-0FFC2FEF1328}" srcOrd="0" destOrd="0" parTransId="{389A32D6-C0BE-421F-954A-356F4E3D08A7}" sibTransId="{C5EC3816-AE31-480A-ACE4-F911AB824920}"/>
    <dgm:cxn modelId="{E83D2D69-71FF-4255-AAC7-B76D4524AA17}" srcId="{A07DFCF6-34B0-4CB5-BA2C-9B7726821B79}" destId="{3570FEEE-5F52-47D0-AE69-E6E29D5D6A2A}" srcOrd="1" destOrd="0" parTransId="{4E159AAD-0F09-44B8-820D-CBDE977BAF1E}" sibTransId="{7B7BE2CD-75A4-4C01-863F-D7D3AEC1480F}"/>
    <dgm:cxn modelId="{B2BC906B-A708-4564-BFDE-EF79D7E39FCF}" type="presOf" srcId="{853A7634-A34F-4C28-9A31-840E761C9E50}" destId="{1AC7DBF3-81B7-4502-88B7-4372841898FC}" srcOrd="0" destOrd="5" presId="urn:microsoft.com/office/officeart/2005/8/layout/vList2"/>
    <dgm:cxn modelId="{EE68A47A-C40E-4EEF-B196-F67D7059B7B9}" type="presOf" srcId="{7B20CCE0-9004-40A3-BCA3-462D14C57186}" destId="{53811E6C-430C-4B09-94CE-2FCD70F51E79}" srcOrd="0" destOrd="2" presId="urn:microsoft.com/office/officeart/2005/8/layout/vList2"/>
    <dgm:cxn modelId="{DA3D0A7C-5E28-47FB-A244-906B861573F7}" type="presOf" srcId="{3570FEEE-5F52-47D0-AE69-E6E29D5D6A2A}" destId="{1AC7DBF3-81B7-4502-88B7-4372841898FC}" srcOrd="0" destOrd="2" presId="urn:microsoft.com/office/officeart/2005/8/layout/vList2"/>
    <dgm:cxn modelId="{AAC30780-F59C-4D44-B42B-A146C6FEE8BE}" srcId="{AE73A755-BD12-4C02-AC99-8FB303F6B397}" destId="{FC74DAE1-09F8-46B2-BCB9-87EFF17DB4A4}" srcOrd="0" destOrd="0" parTransId="{0430DCF4-D558-47AF-A2CF-60742D358CFD}" sibTransId="{011C9E2D-0337-4B72-88CE-BAD3BE57ED0B}"/>
    <dgm:cxn modelId="{5E423284-FF37-4A17-A439-3F22620D39B3}" type="presOf" srcId="{984A3F59-9380-40C5-BB08-126B60E54792}" destId="{53811E6C-430C-4B09-94CE-2FCD70F51E79}" srcOrd="0" destOrd="0" presId="urn:microsoft.com/office/officeart/2005/8/layout/vList2"/>
    <dgm:cxn modelId="{E1D94087-C8B1-4FD3-9E8F-7404451905BE}" type="presOf" srcId="{5854EF30-39DF-4D03-BE64-595496321C68}" destId="{117EEB23-43CE-467E-96D4-1E1751389E8B}" srcOrd="0" destOrd="0" presId="urn:microsoft.com/office/officeart/2005/8/layout/vList2"/>
    <dgm:cxn modelId="{46EC068A-36AB-4846-8BF5-89FD8FB053AA}" type="presOf" srcId="{31FC935A-E00F-4720-B13D-3C83D633238F}" destId="{1AC7DBF3-81B7-4502-88B7-4372841898FC}" srcOrd="0" destOrd="1" presId="urn:microsoft.com/office/officeart/2005/8/layout/vList2"/>
    <dgm:cxn modelId="{E771858E-BF79-4CE9-8997-5DE75BE191F2}" srcId="{FC74DAE1-09F8-46B2-BCB9-87EFF17DB4A4}" destId="{3A9846E2-DC35-4EEB-996D-567F16AF8569}" srcOrd="2" destOrd="0" parTransId="{C998B16F-66B8-4C26-A01A-CDE5C80AC489}" sibTransId="{5C2F384B-B947-4193-9B19-BA3E15503727}"/>
    <dgm:cxn modelId="{9EDCBD9A-D2E6-44BF-A6A5-01674150127A}" srcId="{AE73A755-BD12-4C02-AC99-8FB303F6B397}" destId="{5854EF30-39DF-4D03-BE64-595496321C68}" srcOrd="3" destOrd="0" parTransId="{0EC2A955-9C2F-49E1-A88C-48F7D8DDD30E}" sibTransId="{EFC3636A-8C37-4EAF-985B-16D8FB8860E1}"/>
    <dgm:cxn modelId="{ED2ADBA1-8D97-4ED4-94A4-2249AC1ADE8B}" type="presOf" srcId="{3A9846E2-DC35-4EEB-996D-567F16AF8569}" destId="{D8044104-07D4-4CAC-8A66-D83CC438A2B8}" srcOrd="0" destOrd="2" presId="urn:microsoft.com/office/officeart/2005/8/layout/vList2"/>
    <dgm:cxn modelId="{33FBA7A9-644D-4354-AA36-53E0E35C4BA8}" srcId="{4A14EC79-9F3E-4AA9-99F2-6B58A8093C08}" destId="{853A7634-A34F-4C28-9A31-840E761C9E50}" srcOrd="2" destOrd="0" parTransId="{9191C260-2635-4BC3-92EE-BE06E925960A}" sibTransId="{4784DEEC-01E9-4BBB-9BD3-9F965845D46E}"/>
    <dgm:cxn modelId="{726272AD-27B7-4CE0-9FD4-00858972F63C}" type="presOf" srcId="{19D2C23E-7432-4F87-BCDB-4E554256EA4A}" destId="{F320F01D-2F70-4CFA-9619-C635319F20D8}" srcOrd="0" destOrd="2" presId="urn:microsoft.com/office/officeart/2005/8/layout/vList2"/>
    <dgm:cxn modelId="{E9A8BAB1-F525-4454-BF3C-7105E98A5CBA}" type="presOf" srcId="{61164806-899C-4602-8605-F3E7B9047A1B}" destId="{1A59A07A-A1CE-46ED-BF73-003E3384BB61}" srcOrd="0" destOrd="0" presId="urn:microsoft.com/office/officeart/2005/8/layout/vList2"/>
    <dgm:cxn modelId="{6BBAEBB4-BF58-4ED9-8794-6884CFD7B11D}" srcId="{AE73A755-BD12-4C02-AC99-8FB303F6B397}" destId="{61164806-899C-4602-8605-F3E7B9047A1B}" srcOrd="2" destOrd="0" parTransId="{B0B5C731-2B1F-4139-953E-CB3D8F72EC64}" sibTransId="{5CEAF3A0-FA29-4F00-A731-AF85497A5814}"/>
    <dgm:cxn modelId="{082861B7-3EFA-45B1-9178-94AB78061B9F}" srcId="{FC74DAE1-09F8-46B2-BCB9-87EFF17DB4A4}" destId="{A625C93D-E1D6-4D0F-9E78-29F45DA6EEBF}" srcOrd="1" destOrd="0" parTransId="{55435DF4-149F-443C-886B-D1E09085C02C}" sibTransId="{DB97FD2C-3120-4BD7-8173-92E40FA9FEA2}"/>
    <dgm:cxn modelId="{2F22FCB9-8449-4FB3-896A-D5BA5E228EE3}" srcId="{5854EF30-39DF-4D03-BE64-595496321C68}" destId="{7B20CCE0-9004-40A3-BCA3-462D14C57186}" srcOrd="2" destOrd="0" parTransId="{A36E2225-B5EE-4606-B560-9A7B3BE94942}" sibTransId="{B3AF5815-B230-4453-9DDF-940959E17C73}"/>
    <dgm:cxn modelId="{5126EBCC-F6A0-4DBA-A04F-322581DD0DAB}" type="presOf" srcId="{A625C93D-E1D6-4D0F-9E78-29F45DA6EEBF}" destId="{D8044104-07D4-4CAC-8A66-D83CC438A2B8}" srcOrd="0" destOrd="1" presId="urn:microsoft.com/office/officeart/2005/8/layout/vList2"/>
    <dgm:cxn modelId="{85E657CE-ADA4-4F0F-B5E6-66DA41264733}" srcId="{A07DFCF6-34B0-4CB5-BA2C-9B7726821B79}" destId="{08F44278-43AC-4BA5-BFA8-54CBA4E79235}" srcOrd="2" destOrd="0" parTransId="{8EB80C6B-3736-4532-BC92-5ADE43010EAD}" sibTransId="{1F2415B4-5FC1-4B5E-807A-44548EF7249D}"/>
    <dgm:cxn modelId="{243E95D1-9BEB-4955-9C1C-237B2DDB77E0}" type="presOf" srcId="{A07DFCF6-34B0-4CB5-BA2C-9B7726821B79}" destId="{1AC7DBF3-81B7-4502-88B7-4372841898FC}" srcOrd="0" destOrd="0" presId="urn:microsoft.com/office/officeart/2005/8/layout/vList2"/>
    <dgm:cxn modelId="{B79250D6-D874-4F6E-8BC8-7369FE0FA72C}" srcId="{5854EF30-39DF-4D03-BE64-595496321C68}" destId="{984A3F59-9380-40C5-BB08-126B60E54792}" srcOrd="0" destOrd="0" parTransId="{A2EA60BD-5AED-4C1B-90F7-9CB19CC7FE1F}" sibTransId="{F863FD28-89C9-4E41-A957-561BAD399DEA}"/>
    <dgm:cxn modelId="{4DB3A0E4-F809-4862-979F-B054D316116F}" srcId="{2E74AA3B-E999-4A75-9305-4AF173B728C8}" destId="{19D2C23E-7432-4F87-BCDB-4E554256EA4A}" srcOrd="1" destOrd="0" parTransId="{1EE81BF8-5297-4D7A-A027-FCE2E693FB4B}" sibTransId="{43572814-FD3F-4C2A-B022-2E692F53E67A}"/>
    <dgm:cxn modelId="{A4881BE9-D31B-45AB-BCB3-C670B91C88B2}" type="presOf" srcId="{7FBE11F7-4F09-4DAD-9299-81C508ABFEAE}" destId="{D8044104-07D4-4CAC-8A66-D83CC438A2B8}" srcOrd="0" destOrd="0" presId="urn:microsoft.com/office/officeart/2005/8/layout/vList2"/>
    <dgm:cxn modelId="{F7E31AEA-D416-4384-917F-BAC2469C4FAA}" srcId="{61164806-899C-4602-8605-F3E7B9047A1B}" destId="{2E74AA3B-E999-4A75-9305-4AF173B728C8}" srcOrd="0" destOrd="0" parTransId="{8440F6D5-F646-466F-B23D-4CDA94909B20}" sibTransId="{5F7BA945-0A41-481B-BF92-2388BE76FE91}"/>
    <dgm:cxn modelId="{2AF0D4EF-F8CD-424C-B362-E89B4D3C207C}" type="presOf" srcId="{FC74DAE1-09F8-46B2-BCB9-87EFF17DB4A4}" destId="{F3362170-C7E7-467E-BB63-0D6417137F37}" srcOrd="0" destOrd="0" presId="urn:microsoft.com/office/officeart/2005/8/layout/vList2"/>
    <dgm:cxn modelId="{5B103BF8-9E1D-4BEE-948A-3F03FA06D0F8}" srcId="{A07DFCF6-34B0-4CB5-BA2C-9B7726821B79}" destId="{31FC935A-E00F-4720-B13D-3C83D633238F}" srcOrd="0" destOrd="0" parTransId="{D846ED3E-9A68-41E9-8388-4C6DD9C0CC83}" sibTransId="{8D710DC3-773D-4AC1-8827-CF78D643C42A}"/>
    <dgm:cxn modelId="{8614499B-454F-4C0C-900F-2CF130577263}" type="presParOf" srcId="{ED1D3F24-557D-47D7-B300-056FC48A6996}" destId="{F3362170-C7E7-467E-BB63-0D6417137F37}" srcOrd="0" destOrd="0" presId="urn:microsoft.com/office/officeart/2005/8/layout/vList2"/>
    <dgm:cxn modelId="{1353CD91-7843-4B56-A12A-E78232E723EB}" type="presParOf" srcId="{ED1D3F24-557D-47D7-B300-056FC48A6996}" destId="{D8044104-07D4-4CAC-8A66-D83CC438A2B8}" srcOrd="1" destOrd="0" presId="urn:microsoft.com/office/officeart/2005/8/layout/vList2"/>
    <dgm:cxn modelId="{CD14DBE4-7A1D-4CAF-9C69-3CCD01B8FD86}" type="presParOf" srcId="{ED1D3F24-557D-47D7-B300-056FC48A6996}" destId="{78A0C64E-2521-4E3F-9F5D-5961AF948AB3}" srcOrd="2" destOrd="0" presId="urn:microsoft.com/office/officeart/2005/8/layout/vList2"/>
    <dgm:cxn modelId="{793D6236-6E7C-46F2-9AB0-F02C5DA7CE21}" type="presParOf" srcId="{ED1D3F24-557D-47D7-B300-056FC48A6996}" destId="{1AC7DBF3-81B7-4502-88B7-4372841898FC}" srcOrd="3" destOrd="0" presId="urn:microsoft.com/office/officeart/2005/8/layout/vList2"/>
    <dgm:cxn modelId="{DFA0486A-93D6-42B8-9139-0A8BB9755D4F}" type="presParOf" srcId="{ED1D3F24-557D-47D7-B300-056FC48A6996}" destId="{1A59A07A-A1CE-46ED-BF73-003E3384BB61}" srcOrd="4" destOrd="0" presId="urn:microsoft.com/office/officeart/2005/8/layout/vList2"/>
    <dgm:cxn modelId="{53227D43-6E46-4F42-871D-A0BBEA2D71F2}" type="presParOf" srcId="{ED1D3F24-557D-47D7-B300-056FC48A6996}" destId="{F320F01D-2F70-4CFA-9619-C635319F20D8}" srcOrd="5" destOrd="0" presId="urn:microsoft.com/office/officeart/2005/8/layout/vList2"/>
    <dgm:cxn modelId="{934290D0-D56A-4A36-A9EF-7E63A258B086}" type="presParOf" srcId="{ED1D3F24-557D-47D7-B300-056FC48A6996}" destId="{117EEB23-43CE-467E-96D4-1E1751389E8B}" srcOrd="6" destOrd="0" presId="urn:microsoft.com/office/officeart/2005/8/layout/vList2"/>
    <dgm:cxn modelId="{3A61CFC2-95FC-4132-A1F9-D3FCBDAFC03A}" type="presParOf" srcId="{ED1D3F24-557D-47D7-B300-056FC48A6996}" destId="{53811E6C-430C-4B09-94CE-2FCD70F51E79}"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4557123-7552-B44E-90E2-8FF05B2A1906}"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GB"/>
        </a:p>
      </dgm:t>
    </dgm:pt>
    <dgm:pt modelId="{3BFA69F4-DB99-3144-85C2-711EDCAB5C3D}">
      <dgm:prSet phldrT="[Text]" custT="1"/>
      <dgm:spPr/>
      <dgm:t>
        <a:bodyPr/>
        <a:lstStyle/>
        <a:p>
          <a:pPr>
            <a:buFont typeface="Arial" panose="020B0604020202020204" pitchFamily="34" charset="0"/>
            <a:buChar char="•"/>
          </a:pPr>
          <a:r>
            <a:rPr lang="en-IN" sz="1400" b="1" i="0" kern="1200" dirty="0"/>
            <a:t>Data governance is a part of a larger IT Governance policies</a:t>
          </a:r>
          <a:r>
            <a:rPr lang="en-IN" sz="1400" b="0" i="0" kern="1200" dirty="0">
              <a:solidFill>
                <a:prstClr val="white"/>
              </a:solidFill>
              <a:latin typeface="Calibri" panose="020F0502020204030204"/>
              <a:ea typeface="+mn-ea"/>
              <a:cs typeface="+mn-cs"/>
            </a:rPr>
            <a:t>. The two initiatives need to work in concert with each other for both to be </a:t>
          </a:r>
          <a:r>
            <a:rPr lang="en-IN" sz="1400" b="0" i="0" kern="1200" dirty="0"/>
            <a:t>successful.</a:t>
          </a:r>
          <a:endParaRPr lang="en-GB" sz="1400" kern="1200" dirty="0"/>
        </a:p>
      </dgm:t>
    </dgm:pt>
    <dgm:pt modelId="{37FE1851-FFF8-8A46-BBD0-F3079B6827FC}" type="parTrans" cxnId="{8F1AA6F2-3601-4F41-BCC4-0517EE5A9CA7}">
      <dgm:prSet/>
      <dgm:spPr/>
      <dgm:t>
        <a:bodyPr/>
        <a:lstStyle/>
        <a:p>
          <a:endParaRPr lang="en-GB"/>
        </a:p>
      </dgm:t>
    </dgm:pt>
    <dgm:pt modelId="{C1B44EE3-12C5-334A-9402-69C8D15D1759}" type="sibTrans" cxnId="{8F1AA6F2-3601-4F41-BCC4-0517EE5A9CA7}">
      <dgm:prSet/>
      <dgm:spPr/>
      <dgm:t>
        <a:bodyPr/>
        <a:lstStyle/>
        <a:p>
          <a:endParaRPr lang="en-GB"/>
        </a:p>
      </dgm:t>
    </dgm:pt>
    <dgm:pt modelId="{C0CCEA2E-CB96-8341-B7C6-D85B6F93135F}">
      <dgm:prSet custT="1"/>
      <dgm:spPr/>
      <dgm:t>
        <a:bodyPr/>
        <a:lstStyle/>
        <a:p>
          <a:pPr>
            <a:buFont typeface="Arial" panose="020B0604020202020204" pitchFamily="34" charset="0"/>
            <a:buChar char="•"/>
          </a:pPr>
          <a:r>
            <a:rPr lang="en-IN" sz="1400" b="1" i="0" dirty="0"/>
            <a:t>Change of any kind is hard, but getting employees to care about data governance is especially difficult.</a:t>
          </a:r>
          <a:r>
            <a:rPr lang="en-IN" sz="1400" b="0" i="0" dirty="0"/>
            <a:t> Users need incentives and motivation to follow your new data governance initiatives.</a:t>
          </a:r>
        </a:p>
      </dgm:t>
    </dgm:pt>
    <dgm:pt modelId="{75F437A6-B9D6-DC46-B8A9-044B8F3D55AE}" type="parTrans" cxnId="{A5D89496-0C84-FF4F-9F91-7DFC2BA9FE58}">
      <dgm:prSet/>
      <dgm:spPr/>
      <dgm:t>
        <a:bodyPr/>
        <a:lstStyle/>
        <a:p>
          <a:endParaRPr lang="en-GB"/>
        </a:p>
      </dgm:t>
    </dgm:pt>
    <dgm:pt modelId="{EA450D65-3D5F-D541-BF2D-F8244CEF817A}" type="sibTrans" cxnId="{A5D89496-0C84-FF4F-9F91-7DFC2BA9FE58}">
      <dgm:prSet/>
      <dgm:spPr/>
      <dgm:t>
        <a:bodyPr/>
        <a:lstStyle/>
        <a:p>
          <a:endParaRPr lang="en-GB"/>
        </a:p>
      </dgm:t>
    </dgm:pt>
    <dgm:pt modelId="{065D4356-7930-AF44-AB78-AC43D47AE7DA}">
      <dgm:prSet custT="1"/>
      <dgm:spPr/>
      <dgm:t>
        <a:bodyPr/>
        <a:lstStyle/>
        <a:p>
          <a:pPr>
            <a:buFont typeface="Arial" panose="020B0604020202020204" pitchFamily="34" charset="0"/>
            <a:buChar char="•"/>
          </a:pPr>
          <a:r>
            <a:rPr lang="en-IN" sz="1400" b="1" i="0"/>
            <a:t>Data governance efforts need to be flexible to team needs and simple for users.</a:t>
          </a:r>
          <a:r>
            <a:rPr lang="en-IN" sz="1400" b="0" i="0"/>
            <a:t> If data governance impedes work efforts, it will not promote business goals.</a:t>
          </a:r>
        </a:p>
      </dgm:t>
    </dgm:pt>
    <dgm:pt modelId="{5B55EE29-83CC-2946-80E1-1E6C1D7EE4DE}" type="parTrans" cxnId="{56FBAE6C-65F7-4A4C-829D-A19D72D9ADD7}">
      <dgm:prSet/>
      <dgm:spPr/>
      <dgm:t>
        <a:bodyPr/>
        <a:lstStyle/>
        <a:p>
          <a:endParaRPr lang="en-GB"/>
        </a:p>
      </dgm:t>
    </dgm:pt>
    <dgm:pt modelId="{27E0C7AE-368C-034A-894E-BA4BFA94DD7A}" type="sibTrans" cxnId="{56FBAE6C-65F7-4A4C-829D-A19D72D9ADD7}">
      <dgm:prSet/>
      <dgm:spPr/>
      <dgm:t>
        <a:bodyPr/>
        <a:lstStyle/>
        <a:p>
          <a:endParaRPr lang="en-GB"/>
        </a:p>
      </dgm:t>
    </dgm:pt>
    <dgm:pt modelId="{B0F79B10-A8DA-E045-9413-880B3A2B25A5}">
      <dgm:prSet custT="1"/>
      <dgm:spPr/>
      <dgm:t>
        <a:bodyPr/>
        <a:lstStyle/>
        <a:p>
          <a:pPr>
            <a:buFont typeface="Arial" panose="020B0604020202020204" pitchFamily="34" charset="0"/>
            <a:buChar char="•"/>
          </a:pPr>
          <a:r>
            <a:rPr lang="en-IN" sz="1400" b="1" i="0" kern="1200" dirty="0"/>
            <a:t>Selecting technology and tools to manage a data governance strategy can be complicated.</a:t>
          </a:r>
          <a:r>
            <a:rPr lang="en-IN" sz="1400" b="0" i="0" kern="1200" dirty="0"/>
            <a:t> Use </a:t>
          </a:r>
          <a:r>
            <a:rPr lang="en-IN" sz="1400" b="0" i="0" kern="1200" dirty="0">
              <a:solidFill>
                <a:prstClr val="white"/>
              </a:solidFill>
              <a:latin typeface="Calibri" panose="020F0502020204030204"/>
              <a:ea typeface="+mn-ea"/>
              <a:cs typeface="+mn-cs"/>
            </a:rPr>
            <a:t>resources like Gartner to research </a:t>
          </a:r>
          <a:r>
            <a:rPr lang="en-IN" sz="1400" b="0" i="0" kern="1200" dirty="0"/>
            <a:t>technology and request references for systems that fit your strategy.</a:t>
          </a:r>
        </a:p>
      </dgm:t>
    </dgm:pt>
    <dgm:pt modelId="{0C06EF29-589C-1646-8AE8-CB53DD858127}" type="parTrans" cxnId="{94348793-18A5-CD45-A591-E3ED0A999B51}">
      <dgm:prSet/>
      <dgm:spPr/>
      <dgm:t>
        <a:bodyPr/>
        <a:lstStyle/>
        <a:p>
          <a:endParaRPr lang="en-GB"/>
        </a:p>
      </dgm:t>
    </dgm:pt>
    <dgm:pt modelId="{F30E4136-E3CC-B64C-93E7-BF89A6020AE7}" type="sibTrans" cxnId="{94348793-18A5-CD45-A591-E3ED0A999B51}">
      <dgm:prSet/>
      <dgm:spPr/>
      <dgm:t>
        <a:bodyPr/>
        <a:lstStyle/>
        <a:p>
          <a:endParaRPr lang="en-GB"/>
        </a:p>
      </dgm:t>
    </dgm:pt>
    <dgm:pt modelId="{6F70573B-B4B3-6147-800E-894A709F40A1}" type="pres">
      <dgm:prSet presAssocID="{24557123-7552-B44E-90E2-8FF05B2A1906}" presName="linear" presStyleCnt="0">
        <dgm:presLayoutVars>
          <dgm:dir/>
          <dgm:animLvl val="lvl"/>
          <dgm:resizeHandles val="exact"/>
        </dgm:presLayoutVars>
      </dgm:prSet>
      <dgm:spPr/>
    </dgm:pt>
    <dgm:pt modelId="{7843BEBA-0444-8947-BD10-1D1CB679407D}" type="pres">
      <dgm:prSet presAssocID="{3BFA69F4-DB99-3144-85C2-711EDCAB5C3D}" presName="parentLin" presStyleCnt="0"/>
      <dgm:spPr/>
    </dgm:pt>
    <dgm:pt modelId="{82108AF3-92E2-4844-AF00-6D5D05961D9B}" type="pres">
      <dgm:prSet presAssocID="{3BFA69F4-DB99-3144-85C2-711EDCAB5C3D}" presName="parentLeftMargin" presStyleLbl="node1" presStyleIdx="0" presStyleCnt="4"/>
      <dgm:spPr/>
    </dgm:pt>
    <dgm:pt modelId="{1745ED8B-B434-8C4E-B952-23A175B8A4E5}" type="pres">
      <dgm:prSet presAssocID="{3BFA69F4-DB99-3144-85C2-711EDCAB5C3D}" presName="parentText" presStyleLbl="node1" presStyleIdx="0" presStyleCnt="4">
        <dgm:presLayoutVars>
          <dgm:chMax val="0"/>
          <dgm:bulletEnabled val="1"/>
        </dgm:presLayoutVars>
      </dgm:prSet>
      <dgm:spPr/>
    </dgm:pt>
    <dgm:pt modelId="{DEEE03EF-96A2-A841-9E5D-FBB348A295FB}" type="pres">
      <dgm:prSet presAssocID="{3BFA69F4-DB99-3144-85C2-711EDCAB5C3D}" presName="negativeSpace" presStyleCnt="0"/>
      <dgm:spPr/>
    </dgm:pt>
    <dgm:pt modelId="{C41CB7AF-9DEF-2246-8365-112E94CDCCEF}" type="pres">
      <dgm:prSet presAssocID="{3BFA69F4-DB99-3144-85C2-711EDCAB5C3D}" presName="childText" presStyleLbl="conFgAcc1" presStyleIdx="0" presStyleCnt="4">
        <dgm:presLayoutVars>
          <dgm:bulletEnabled val="1"/>
        </dgm:presLayoutVars>
      </dgm:prSet>
      <dgm:spPr/>
    </dgm:pt>
    <dgm:pt modelId="{3AA48940-5911-004D-A05C-E1B760A7AC58}" type="pres">
      <dgm:prSet presAssocID="{C1B44EE3-12C5-334A-9402-69C8D15D1759}" presName="spaceBetweenRectangles" presStyleCnt="0"/>
      <dgm:spPr/>
    </dgm:pt>
    <dgm:pt modelId="{0F3DB12F-2C47-5542-A04A-6A734C601B22}" type="pres">
      <dgm:prSet presAssocID="{C0CCEA2E-CB96-8341-B7C6-D85B6F93135F}" presName="parentLin" presStyleCnt="0"/>
      <dgm:spPr/>
    </dgm:pt>
    <dgm:pt modelId="{268F4871-566D-384B-81EC-95DF8466FE36}" type="pres">
      <dgm:prSet presAssocID="{C0CCEA2E-CB96-8341-B7C6-D85B6F93135F}" presName="parentLeftMargin" presStyleLbl="node1" presStyleIdx="0" presStyleCnt="4"/>
      <dgm:spPr/>
    </dgm:pt>
    <dgm:pt modelId="{78C440F0-A2EB-FF4B-99A1-72CAF5CA6DE4}" type="pres">
      <dgm:prSet presAssocID="{C0CCEA2E-CB96-8341-B7C6-D85B6F93135F}" presName="parentText" presStyleLbl="node1" presStyleIdx="1" presStyleCnt="4">
        <dgm:presLayoutVars>
          <dgm:chMax val="0"/>
          <dgm:bulletEnabled val="1"/>
        </dgm:presLayoutVars>
      </dgm:prSet>
      <dgm:spPr/>
    </dgm:pt>
    <dgm:pt modelId="{4B02EBEC-B327-6242-BFC3-4301871B78D8}" type="pres">
      <dgm:prSet presAssocID="{C0CCEA2E-CB96-8341-B7C6-D85B6F93135F}" presName="negativeSpace" presStyleCnt="0"/>
      <dgm:spPr/>
    </dgm:pt>
    <dgm:pt modelId="{32B131F5-B595-5D45-ABF6-A132AF3EB154}" type="pres">
      <dgm:prSet presAssocID="{C0CCEA2E-CB96-8341-B7C6-D85B6F93135F}" presName="childText" presStyleLbl="conFgAcc1" presStyleIdx="1" presStyleCnt="4">
        <dgm:presLayoutVars>
          <dgm:bulletEnabled val="1"/>
        </dgm:presLayoutVars>
      </dgm:prSet>
      <dgm:spPr/>
    </dgm:pt>
    <dgm:pt modelId="{B6C0295F-AED4-6C44-AF91-E84325BFA093}" type="pres">
      <dgm:prSet presAssocID="{EA450D65-3D5F-D541-BF2D-F8244CEF817A}" presName="spaceBetweenRectangles" presStyleCnt="0"/>
      <dgm:spPr/>
    </dgm:pt>
    <dgm:pt modelId="{715D0E90-7841-E549-A55E-97FC6F0E5D3F}" type="pres">
      <dgm:prSet presAssocID="{065D4356-7930-AF44-AB78-AC43D47AE7DA}" presName="parentLin" presStyleCnt="0"/>
      <dgm:spPr/>
    </dgm:pt>
    <dgm:pt modelId="{34DC6802-6DF2-FD45-AD22-358CA9C0BED5}" type="pres">
      <dgm:prSet presAssocID="{065D4356-7930-AF44-AB78-AC43D47AE7DA}" presName="parentLeftMargin" presStyleLbl="node1" presStyleIdx="1" presStyleCnt="4"/>
      <dgm:spPr/>
    </dgm:pt>
    <dgm:pt modelId="{2C891C96-99EB-F942-9226-4E9B852101BF}" type="pres">
      <dgm:prSet presAssocID="{065D4356-7930-AF44-AB78-AC43D47AE7DA}" presName="parentText" presStyleLbl="node1" presStyleIdx="2" presStyleCnt="4">
        <dgm:presLayoutVars>
          <dgm:chMax val="0"/>
          <dgm:bulletEnabled val="1"/>
        </dgm:presLayoutVars>
      </dgm:prSet>
      <dgm:spPr/>
    </dgm:pt>
    <dgm:pt modelId="{CB02A6E0-6614-1846-BEFD-A29F48C1FE8B}" type="pres">
      <dgm:prSet presAssocID="{065D4356-7930-AF44-AB78-AC43D47AE7DA}" presName="negativeSpace" presStyleCnt="0"/>
      <dgm:spPr/>
    </dgm:pt>
    <dgm:pt modelId="{2EA8A668-8C25-CF42-8989-00261291C25E}" type="pres">
      <dgm:prSet presAssocID="{065D4356-7930-AF44-AB78-AC43D47AE7DA}" presName="childText" presStyleLbl="conFgAcc1" presStyleIdx="2" presStyleCnt="4">
        <dgm:presLayoutVars>
          <dgm:bulletEnabled val="1"/>
        </dgm:presLayoutVars>
      </dgm:prSet>
      <dgm:spPr/>
    </dgm:pt>
    <dgm:pt modelId="{DFAFDEC1-8038-3847-B8D2-C3D4B93DAAC9}" type="pres">
      <dgm:prSet presAssocID="{27E0C7AE-368C-034A-894E-BA4BFA94DD7A}" presName="spaceBetweenRectangles" presStyleCnt="0"/>
      <dgm:spPr/>
    </dgm:pt>
    <dgm:pt modelId="{518BA29E-2E98-F843-B8F1-C7DD58946298}" type="pres">
      <dgm:prSet presAssocID="{B0F79B10-A8DA-E045-9413-880B3A2B25A5}" presName="parentLin" presStyleCnt="0"/>
      <dgm:spPr/>
    </dgm:pt>
    <dgm:pt modelId="{570699D8-68E5-1D41-AECA-E3A0D6E295D2}" type="pres">
      <dgm:prSet presAssocID="{B0F79B10-A8DA-E045-9413-880B3A2B25A5}" presName="parentLeftMargin" presStyleLbl="node1" presStyleIdx="2" presStyleCnt="4"/>
      <dgm:spPr/>
    </dgm:pt>
    <dgm:pt modelId="{C1961869-877C-0045-8AFE-6E71424541F4}" type="pres">
      <dgm:prSet presAssocID="{B0F79B10-A8DA-E045-9413-880B3A2B25A5}" presName="parentText" presStyleLbl="node1" presStyleIdx="3" presStyleCnt="4" custLinFactNeighborX="4779" custLinFactNeighborY="-2776">
        <dgm:presLayoutVars>
          <dgm:chMax val="0"/>
          <dgm:bulletEnabled val="1"/>
        </dgm:presLayoutVars>
      </dgm:prSet>
      <dgm:spPr/>
    </dgm:pt>
    <dgm:pt modelId="{B749E27D-73A8-254A-842D-A3612CBCAC69}" type="pres">
      <dgm:prSet presAssocID="{B0F79B10-A8DA-E045-9413-880B3A2B25A5}" presName="negativeSpace" presStyleCnt="0"/>
      <dgm:spPr/>
    </dgm:pt>
    <dgm:pt modelId="{B72D118E-CDC0-AC44-BD48-67F0029CE4B8}" type="pres">
      <dgm:prSet presAssocID="{B0F79B10-A8DA-E045-9413-880B3A2B25A5}" presName="childText" presStyleLbl="conFgAcc1" presStyleIdx="3" presStyleCnt="4">
        <dgm:presLayoutVars>
          <dgm:bulletEnabled val="1"/>
        </dgm:presLayoutVars>
      </dgm:prSet>
      <dgm:spPr/>
    </dgm:pt>
  </dgm:ptLst>
  <dgm:cxnLst>
    <dgm:cxn modelId="{71F86638-9CEA-4540-8FD4-13F461CF3550}" type="presOf" srcId="{065D4356-7930-AF44-AB78-AC43D47AE7DA}" destId="{34DC6802-6DF2-FD45-AD22-358CA9C0BED5}" srcOrd="0" destOrd="0" presId="urn:microsoft.com/office/officeart/2005/8/layout/list1"/>
    <dgm:cxn modelId="{4ED89F68-096C-1042-BC58-4D733EE9293F}" type="presOf" srcId="{3BFA69F4-DB99-3144-85C2-711EDCAB5C3D}" destId="{1745ED8B-B434-8C4E-B952-23A175B8A4E5}" srcOrd="1" destOrd="0" presId="urn:microsoft.com/office/officeart/2005/8/layout/list1"/>
    <dgm:cxn modelId="{56FBAE6C-65F7-4A4C-829D-A19D72D9ADD7}" srcId="{24557123-7552-B44E-90E2-8FF05B2A1906}" destId="{065D4356-7930-AF44-AB78-AC43D47AE7DA}" srcOrd="2" destOrd="0" parTransId="{5B55EE29-83CC-2946-80E1-1E6C1D7EE4DE}" sibTransId="{27E0C7AE-368C-034A-894E-BA4BFA94DD7A}"/>
    <dgm:cxn modelId="{F7CA7373-FEE1-714C-B09C-8BD255BA8874}" type="presOf" srcId="{B0F79B10-A8DA-E045-9413-880B3A2B25A5}" destId="{C1961869-877C-0045-8AFE-6E71424541F4}" srcOrd="1" destOrd="0" presId="urn:microsoft.com/office/officeart/2005/8/layout/list1"/>
    <dgm:cxn modelId="{B150077C-A074-764E-AD3A-9C24BABB16D8}" type="presOf" srcId="{3BFA69F4-DB99-3144-85C2-711EDCAB5C3D}" destId="{82108AF3-92E2-4844-AF00-6D5D05961D9B}" srcOrd="0" destOrd="0" presId="urn:microsoft.com/office/officeart/2005/8/layout/list1"/>
    <dgm:cxn modelId="{A539FA7C-B201-3B4F-9F06-485578682C85}" type="presOf" srcId="{24557123-7552-B44E-90E2-8FF05B2A1906}" destId="{6F70573B-B4B3-6147-800E-894A709F40A1}" srcOrd="0" destOrd="0" presId="urn:microsoft.com/office/officeart/2005/8/layout/list1"/>
    <dgm:cxn modelId="{BBBD248B-4312-604D-BD17-EBA980CB2735}" type="presOf" srcId="{C0CCEA2E-CB96-8341-B7C6-D85B6F93135F}" destId="{78C440F0-A2EB-FF4B-99A1-72CAF5CA6DE4}" srcOrd="1" destOrd="0" presId="urn:microsoft.com/office/officeart/2005/8/layout/list1"/>
    <dgm:cxn modelId="{94348793-18A5-CD45-A591-E3ED0A999B51}" srcId="{24557123-7552-B44E-90E2-8FF05B2A1906}" destId="{B0F79B10-A8DA-E045-9413-880B3A2B25A5}" srcOrd="3" destOrd="0" parTransId="{0C06EF29-589C-1646-8AE8-CB53DD858127}" sibTransId="{F30E4136-E3CC-B64C-93E7-BF89A6020AE7}"/>
    <dgm:cxn modelId="{A5D89496-0C84-FF4F-9F91-7DFC2BA9FE58}" srcId="{24557123-7552-B44E-90E2-8FF05B2A1906}" destId="{C0CCEA2E-CB96-8341-B7C6-D85B6F93135F}" srcOrd="1" destOrd="0" parTransId="{75F437A6-B9D6-DC46-B8A9-044B8F3D55AE}" sibTransId="{EA450D65-3D5F-D541-BF2D-F8244CEF817A}"/>
    <dgm:cxn modelId="{67F15A9C-0429-4F4A-A177-9A111DB48157}" type="presOf" srcId="{B0F79B10-A8DA-E045-9413-880B3A2B25A5}" destId="{570699D8-68E5-1D41-AECA-E3A0D6E295D2}" srcOrd="0" destOrd="0" presId="urn:microsoft.com/office/officeart/2005/8/layout/list1"/>
    <dgm:cxn modelId="{CE009FB7-176C-AE4F-94EF-6639631B6BC1}" type="presOf" srcId="{065D4356-7930-AF44-AB78-AC43D47AE7DA}" destId="{2C891C96-99EB-F942-9226-4E9B852101BF}" srcOrd="1" destOrd="0" presId="urn:microsoft.com/office/officeart/2005/8/layout/list1"/>
    <dgm:cxn modelId="{8EF09BF2-C5B0-FF43-9CC1-A127E8A0B758}" type="presOf" srcId="{C0CCEA2E-CB96-8341-B7C6-D85B6F93135F}" destId="{268F4871-566D-384B-81EC-95DF8466FE36}" srcOrd="0" destOrd="0" presId="urn:microsoft.com/office/officeart/2005/8/layout/list1"/>
    <dgm:cxn modelId="{8F1AA6F2-3601-4F41-BCC4-0517EE5A9CA7}" srcId="{24557123-7552-B44E-90E2-8FF05B2A1906}" destId="{3BFA69F4-DB99-3144-85C2-711EDCAB5C3D}" srcOrd="0" destOrd="0" parTransId="{37FE1851-FFF8-8A46-BBD0-F3079B6827FC}" sibTransId="{C1B44EE3-12C5-334A-9402-69C8D15D1759}"/>
    <dgm:cxn modelId="{A1F629C1-FA7A-1245-B8A0-5EB363BCCC63}" type="presParOf" srcId="{6F70573B-B4B3-6147-800E-894A709F40A1}" destId="{7843BEBA-0444-8947-BD10-1D1CB679407D}" srcOrd="0" destOrd="0" presId="urn:microsoft.com/office/officeart/2005/8/layout/list1"/>
    <dgm:cxn modelId="{055D3A93-8D5F-7145-B013-329CB21CDB70}" type="presParOf" srcId="{7843BEBA-0444-8947-BD10-1D1CB679407D}" destId="{82108AF3-92E2-4844-AF00-6D5D05961D9B}" srcOrd="0" destOrd="0" presId="urn:microsoft.com/office/officeart/2005/8/layout/list1"/>
    <dgm:cxn modelId="{AC2AC11F-42A5-354C-AAA4-881FAB09F53F}" type="presParOf" srcId="{7843BEBA-0444-8947-BD10-1D1CB679407D}" destId="{1745ED8B-B434-8C4E-B952-23A175B8A4E5}" srcOrd="1" destOrd="0" presId="urn:microsoft.com/office/officeart/2005/8/layout/list1"/>
    <dgm:cxn modelId="{371E1EC0-5649-4C41-8FAB-6E435E34F17F}" type="presParOf" srcId="{6F70573B-B4B3-6147-800E-894A709F40A1}" destId="{DEEE03EF-96A2-A841-9E5D-FBB348A295FB}" srcOrd="1" destOrd="0" presId="urn:microsoft.com/office/officeart/2005/8/layout/list1"/>
    <dgm:cxn modelId="{26A3E2BC-4EBB-0743-956E-69E52A38E1A8}" type="presParOf" srcId="{6F70573B-B4B3-6147-800E-894A709F40A1}" destId="{C41CB7AF-9DEF-2246-8365-112E94CDCCEF}" srcOrd="2" destOrd="0" presId="urn:microsoft.com/office/officeart/2005/8/layout/list1"/>
    <dgm:cxn modelId="{E3628315-3992-E646-B861-E3A7DAFBAF7D}" type="presParOf" srcId="{6F70573B-B4B3-6147-800E-894A709F40A1}" destId="{3AA48940-5911-004D-A05C-E1B760A7AC58}" srcOrd="3" destOrd="0" presId="urn:microsoft.com/office/officeart/2005/8/layout/list1"/>
    <dgm:cxn modelId="{E0CA5EE3-B3E6-7547-BE00-5ABE62FE35A6}" type="presParOf" srcId="{6F70573B-B4B3-6147-800E-894A709F40A1}" destId="{0F3DB12F-2C47-5542-A04A-6A734C601B22}" srcOrd="4" destOrd="0" presId="urn:microsoft.com/office/officeart/2005/8/layout/list1"/>
    <dgm:cxn modelId="{D99EC5E4-C23D-BE46-BBDB-B57630E8458A}" type="presParOf" srcId="{0F3DB12F-2C47-5542-A04A-6A734C601B22}" destId="{268F4871-566D-384B-81EC-95DF8466FE36}" srcOrd="0" destOrd="0" presId="urn:microsoft.com/office/officeart/2005/8/layout/list1"/>
    <dgm:cxn modelId="{4045ECFE-6CD2-5540-B9E0-FA08037BD6E8}" type="presParOf" srcId="{0F3DB12F-2C47-5542-A04A-6A734C601B22}" destId="{78C440F0-A2EB-FF4B-99A1-72CAF5CA6DE4}" srcOrd="1" destOrd="0" presId="urn:microsoft.com/office/officeart/2005/8/layout/list1"/>
    <dgm:cxn modelId="{64F74F90-A035-1844-953B-9D540C96BB31}" type="presParOf" srcId="{6F70573B-B4B3-6147-800E-894A709F40A1}" destId="{4B02EBEC-B327-6242-BFC3-4301871B78D8}" srcOrd="5" destOrd="0" presId="urn:microsoft.com/office/officeart/2005/8/layout/list1"/>
    <dgm:cxn modelId="{E2CA3A14-057B-6042-A755-0A586CB8C45D}" type="presParOf" srcId="{6F70573B-B4B3-6147-800E-894A709F40A1}" destId="{32B131F5-B595-5D45-ABF6-A132AF3EB154}" srcOrd="6" destOrd="0" presId="urn:microsoft.com/office/officeart/2005/8/layout/list1"/>
    <dgm:cxn modelId="{CC259FD4-AC22-1F4D-92FE-49CB35685FEB}" type="presParOf" srcId="{6F70573B-B4B3-6147-800E-894A709F40A1}" destId="{B6C0295F-AED4-6C44-AF91-E84325BFA093}" srcOrd="7" destOrd="0" presId="urn:microsoft.com/office/officeart/2005/8/layout/list1"/>
    <dgm:cxn modelId="{5089BD1E-BD95-D641-B902-94F1CD865A32}" type="presParOf" srcId="{6F70573B-B4B3-6147-800E-894A709F40A1}" destId="{715D0E90-7841-E549-A55E-97FC6F0E5D3F}" srcOrd="8" destOrd="0" presId="urn:microsoft.com/office/officeart/2005/8/layout/list1"/>
    <dgm:cxn modelId="{9BFB4417-D610-3049-A592-E27FDF33A567}" type="presParOf" srcId="{715D0E90-7841-E549-A55E-97FC6F0E5D3F}" destId="{34DC6802-6DF2-FD45-AD22-358CA9C0BED5}" srcOrd="0" destOrd="0" presId="urn:microsoft.com/office/officeart/2005/8/layout/list1"/>
    <dgm:cxn modelId="{6E3AF556-4CFE-604F-90BF-F95A1D51DD5D}" type="presParOf" srcId="{715D0E90-7841-E549-A55E-97FC6F0E5D3F}" destId="{2C891C96-99EB-F942-9226-4E9B852101BF}" srcOrd="1" destOrd="0" presId="urn:microsoft.com/office/officeart/2005/8/layout/list1"/>
    <dgm:cxn modelId="{D2E67289-74B7-B04E-8F19-797F3D093C33}" type="presParOf" srcId="{6F70573B-B4B3-6147-800E-894A709F40A1}" destId="{CB02A6E0-6614-1846-BEFD-A29F48C1FE8B}" srcOrd="9" destOrd="0" presId="urn:microsoft.com/office/officeart/2005/8/layout/list1"/>
    <dgm:cxn modelId="{5168E244-4B9E-FC40-9DC0-E027959ADBF4}" type="presParOf" srcId="{6F70573B-B4B3-6147-800E-894A709F40A1}" destId="{2EA8A668-8C25-CF42-8989-00261291C25E}" srcOrd="10" destOrd="0" presId="urn:microsoft.com/office/officeart/2005/8/layout/list1"/>
    <dgm:cxn modelId="{2A923BEF-74D4-EC49-BF61-A8923A78F809}" type="presParOf" srcId="{6F70573B-B4B3-6147-800E-894A709F40A1}" destId="{DFAFDEC1-8038-3847-B8D2-C3D4B93DAAC9}" srcOrd="11" destOrd="0" presId="urn:microsoft.com/office/officeart/2005/8/layout/list1"/>
    <dgm:cxn modelId="{DA4E60C4-497A-E64F-8A83-9266A45F6B3A}" type="presParOf" srcId="{6F70573B-B4B3-6147-800E-894A709F40A1}" destId="{518BA29E-2E98-F843-B8F1-C7DD58946298}" srcOrd="12" destOrd="0" presId="urn:microsoft.com/office/officeart/2005/8/layout/list1"/>
    <dgm:cxn modelId="{FEDF6DC5-7B0B-0540-B8AA-A7490520E0EC}" type="presParOf" srcId="{518BA29E-2E98-F843-B8F1-C7DD58946298}" destId="{570699D8-68E5-1D41-AECA-E3A0D6E295D2}" srcOrd="0" destOrd="0" presId="urn:microsoft.com/office/officeart/2005/8/layout/list1"/>
    <dgm:cxn modelId="{ECE8738B-F78E-4044-A294-403BD3736F6A}" type="presParOf" srcId="{518BA29E-2E98-F843-B8F1-C7DD58946298}" destId="{C1961869-877C-0045-8AFE-6E71424541F4}" srcOrd="1" destOrd="0" presId="urn:microsoft.com/office/officeart/2005/8/layout/list1"/>
    <dgm:cxn modelId="{33FFCD8D-955C-1645-BE3A-85E064865747}" type="presParOf" srcId="{6F70573B-B4B3-6147-800E-894A709F40A1}" destId="{B749E27D-73A8-254A-842D-A3612CBCAC69}" srcOrd="13" destOrd="0" presId="urn:microsoft.com/office/officeart/2005/8/layout/list1"/>
    <dgm:cxn modelId="{DD072237-81FF-8F4B-A327-DB8913DD9BB4}" type="presParOf" srcId="{6F70573B-B4B3-6147-800E-894A709F40A1}" destId="{B72D118E-CDC0-AC44-BD48-67F0029CE4B8}"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6AE95E-6D32-9040-81EB-A6C2AEE84B07}" type="doc">
      <dgm:prSet loTypeId="urn:microsoft.com/office/officeart/2009/layout/CircleArrowProcess" loCatId="" qsTypeId="urn:microsoft.com/office/officeart/2005/8/quickstyle/simple1" qsCatId="simple" csTypeId="urn:microsoft.com/office/officeart/2005/8/colors/accent1_2" csCatId="accent1" phldr="1"/>
      <dgm:spPr/>
      <dgm:t>
        <a:bodyPr/>
        <a:lstStyle/>
        <a:p>
          <a:endParaRPr lang="en-GB"/>
        </a:p>
      </dgm:t>
    </dgm:pt>
    <dgm:pt modelId="{537FC2FF-A366-A04F-BD37-57CF700A051B}">
      <dgm:prSet phldrT="[Text]" custT="1"/>
      <dgm:spPr/>
      <dgm:t>
        <a:bodyPr/>
        <a:lstStyle/>
        <a:p>
          <a:r>
            <a:rPr lang="en-IN" sz="1000" b="1" i="0" dirty="0"/>
            <a:t>Profiling of Various Data Sources</a:t>
          </a:r>
          <a:r>
            <a:rPr lang="en-IN" sz="1000" b="0" i="0" dirty="0"/>
            <a:t>:</a:t>
          </a:r>
          <a:endParaRPr lang="en-GB" sz="1000" dirty="0"/>
        </a:p>
      </dgm:t>
    </dgm:pt>
    <dgm:pt modelId="{ABB5DE19-B0CA-5D4F-9748-09490BEB6B7E}" type="parTrans" cxnId="{6549D1C2-EF46-7A48-B203-E3145CA26948}">
      <dgm:prSet/>
      <dgm:spPr/>
      <dgm:t>
        <a:bodyPr/>
        <a:lstStyle/>
        <a:p>
          <a:endParaRPr lang="en-GB"/>
        </a:p>
      </dgm:t>
    </dgm:pt>
    <dgm:pt modelId="{6306A35D-1FED-704C-B627-E139E344D54A}" type="sibTrans" cxnId="{6549D1C2-EF46-7A48-B203-E3145CA26948}">
      <dgm:prSet/>
      <dgm:spPr/>
      <dgm:t>
        <a:bodyPr/>
        <a:lstStyle/>
        <a:p>
          <a:endParaRPr lang="en-GB"/>
        </a:p>
      </dgm:t>
    </dgm:pt>
    <dgm:pt modelId="{85BB3C1A-4340-674D-917F-79294A139564}">
      <dgm:prSet phldrT="[Text]" custT="1"/>
      <dgm:spPr/>
      <dgm:t>
        <a:bodyPr/>
        <a:lstStyle/>
        <a:p>
          <a:r>
            <a:rPr lang="en-IN" sz="1000" b="1" i="0" dirty="0"/>
            <a:t>Data Quality Scorecard</a:t>
          </a:r>
          <a:endParaRPr lang="en-GB" sz="1000" dirty="0"/>
        </a:p>
      </dgm:t>
    </dgm:pt>
    <dgm:pt modelId="{B45FE756-A976-5B47-9B9E-19E1F3F3C489}" type="parTrans" cxnId="{8DAC4CE1-BBAA-9247-99D6-47C2A5E5FB97}">
      <dgm:prSet/>
      <dgm:spPr/>
      <dgm:t>
        <a:bodyPr/>
        <a:lstStyle/>
        <a:p>
          <a:endParaRPr lang="en-GB"/>
        </a:p>
      </dgm:t>
    </dgm:pt>
    <dgm:pt modelId="{DB029BE2-A88B-4047-A844-F4FDB9E9A839}" type="sibTrans" cxnId="{8DAC4CE1-BBAA-9247-99D6-47C2A5E5FB97}">
      <dgm:prSet/>
      <dgm:spPr/>
      <dgm:t>
        <a:bodyPr/>
        <a:lstStyle/>
        <a:p>
          <a:endParaRPr lang="en-GB"/>
        </a:p>
      </dgm:t>
    </dgm:pt>
    <dgm:pt modelId="{6A392293-BC29-4B43-B85E-6BC0DE97F92B}">
      <dgm:prSet phldrT="[Text]" custT="1"/>
      <dgm:spPr/>
      <dgm:t>
        <a:bodyPr/>
        <a:lstStyle/>
        <a:p>
          <a:r>
            <a:rPr lang="en-IN" sz="1000" b="1" i="0" dirty="0"/>
            <a:t>Problem Logging and Data Alerts</a:t>
          </a:r>
          <a:endParaRPr lang="en-GB" sz="1000" dirty="0"/>
        </a:p>
      </dgm:t>
    </dgm:pt>
    <dgm:pt modelId="{7BB902AE-C24B-A64E-928E-1D360FD63477}" type="parTrans" cxnId="{DF5918EC-B362-204C-86CA-5214B49DC09D}">
      <dgm:prSet/>
      <dgm:spPr/>
      <dgm:t>
        <a:bodyPr/>
        <a:lstStyle/>
        <a:p>
          <a:endParaRPr lang="en-GB"/>
        </a:p>
      </dgm:t>
    </dgm:pt>
    <dgm:pt modelId="{E7096995-B6B8-1E45-8299-C6F86C5933D5}" type="sibTrans" cxnId="{DF5918EC-B362-204C-86CA-5214B49DC09D}">
      <dgm:prSet/>
      <dgm:spPr/>
      <dgm:t>
        <a:bodyPr/>
        <a:lstStyle/>
        <a:p>
          <a:endParaRPr lang="en-GB"/>
        </a:p>
      </dgm:t>
    </dgm:pt>
    <dgm:pt modelId="{70CBA454-D94E-494B-9B0E-A431127A97AD}">
      <dgm:prSet custT="1"/>
      <dgm:spPr/>
      <dgm:t>
        <a:bodyPr/>
        <a:lstStyle/>
        <a:p>
          <a:r>
            <a:rPr lang="en-IN" sz="1000" b="1" i="0" dirty="0"/>
            <a:t>Data Problem Resolution Process</a:t>
          </a:r>
          <a:endParaRPr lang="en-GB" sz="1000" dirty="0"/>
        </a:p>
      </dgm:t>
    </dgm:pt>
    <dgm:pt modelId="{8C4BA37C-1D58-E844-95C1-2BE60657EA68}" type="parTrans" cxnId="{B632ACFF-D5D0-D545-919E-E22237105F01}">
      <dgm:prSet/>
      <dgm:spPr/>
      <dgm:t>
        <a:bodyPr/>
        <a:lstStyle/>
        <a:p>
          <a:endParaRPr lang="en-GB"/>
        </a:p>
      </dgm:t>
    </dgm:pt>
    <dgm:pt modelId="{643B7EA4-79DC-AD46-82A1-5E4F620E3687}" type="sibTrans" cxnId="{B632ACFF-D5D0-D545-919E-E22237105F01}">
      <dgm:prSet/>
      <dgm:spPr/>
      <dgm:t>
        <a:bodyPr/>
        <a:lstStyle/>
        <a:p>
          <a:endParaRPr lang="en-GB"/>
        </a:p>
      </dgm:t>
    </dgm:pt>
    <dgm:pt modelId="{589862C1-39F0-734D-9BB4-EB43DD00D367}">
      <dgm:prSet custT="1"/>
      <dgm:spPr/>
      <dgm:t>
        <a:bodyPr/>
        <a:lstStyle/>
        <a:p>
          <a:r>
            <a:rPr lang="en-IN" sz="1000" b="1" i="0" dirty="0"/>
            <a:t>Support for Internal/External Audits</a:t>
          </a:r>
          <a:endParaRPr lang="en-GB" sz="1000" dirty="0"/>
        </a:p>
      </dgm:t>
    </dgm:pt>
    <dgm:pt modelId="{D1A9B1CB-D13F-544F-9474-B234174F060D}" type="parTrans" cxnId="{19654BFE-A069-BA40-9A7F-27A56BACCA04}">
      <dgm:prSet/>
      <dgm:spPr/>
      <dgm:t>
        <a:bodyPr/>
        <a:lstStyle/>
        <a:p>
          <a:endParaRPr lang="en-GB"/>
        </a:p>
      </dgm:t>
    </dgm:pt>
    <dgm:pt modelId="{F47F184E-840F-1744-BF2E-67BF46693C94}" type="sibTrans" cxnId="{19654BFE-A069-BA40-9A7F-27A56BACCA04}">
      <dgm:prSet/>
      <dgm:spPr/>
      <dgm:t>
        <a:bodyPr/>
        <a:lstStyle/>
        <a:p>
          <a:endParaRPr lang="en-GB"/>
        </a:p>
      </dgm:t>
    </dgm:pt>
    <dgm:pt modelId="{C73C0214-623F-BC4B-8DFD-FD3B1714F6C8}">
      <dgm:prSet custT="1"/>
      <dgm:spPr/>
      <dgm:t>
        <a:bodyPr/>
        <a:lstStyle/>
        <a:p>
          <a:r>
            <a:rPr lang="en-IN" sz="1000" b="1" i="0" dirty="0"/>
            <a:t>Data Governance KPIs</a:t>
          </a:r>
          <a:endParaRPr lang="en-GB" sz="1000" dirty="0"/>
        </a:p>
      </dgm:t>
    </dgm:pt>
    <dgm:pt modelId="{98AD21F8-1459-C548-AEB9-F0A641879C0D}" type="parTrans" cxnId="{84A61407-50B9-1240-BC3C-BDA666CC5139}">
      <dgm:prSet/>
      <dgm:spPr/>
      <dgm:t>
        <a:bodyPr/>
        <a:lstStyle/>
        <a:p>
          <a:endParaRPr lang="en-GB"/>
        </a:p>
      </dgm:t>
    </dgm:pt>
    <dgm:pt modelId="{AA32B5D4-8F92-7642-8FCA-07CBD8885457}" type="sibTrans" cxnId="{84A61407-50B9-1240-BC3C-BDA666CC5139}">
      <dgm:prSet/>
      <dgm:spPr/>
      <dgm:t>
        <a:bodyPr/>
        <a:lstStyle/>
        <a:p>
          <a:endParaRPr lang="en-GB"/>
        </a:p>
      </dgm:t>
    </dgm:pt>
    <dgm:pt modelId="{7E8DC0F3-8A35-3747-B0E4-D181F5FD89CE}">
      <dgm:prSet custT="1"/>
      <dgm:spPr/>
      <dgm:t>
        <a:bodyPr/>
        <a:lstStyle/>
        <a:p>
          <a:r>
            <a:rPr lang="en-IN" sz="1000" b="1" i="0" dirty="0"/>
            <a:t>managed metadata environment</a:t>
          </a:r>
          <a:endParaRPr lang="en-GB" sz="1000" b="1" dirty="0"/>
        </a:p>
      </dgm:t>
    </dgm:pt>
    <dgm:pt modelId="{2F6B31DA-5AA1-BB40-8801-6AAD55057924}" type="parTrans" cxnId="{07C10256-762F-FD45-823C-3178B4DDA2CB}">
      <dgm:prSet/>
      <dgm:spPr/>
      <dgm:t>
        <a:bodyPr/>
        <a:lstStyle/>
        <a:p>
          <a:endParaRPr lang="en-GB"/>
        </a:p>
      </dgm:t>
    </dgm:pt>
    <dgm:pt modelId="{C0844390-422C-9248-83C1-BFE0E6C2691D}" type="sibTrans" cxnId="{07C10256-762F-FD45-823C-3178B4DDA2CB}">
      <dgm:prSet/>
      <dgm:spPr/>
      <dgm:t>
        <a:bodyPr/>
        <a:lstStyle/>
        <a:p>
          <a:endParaRPr lang="en-GB"/>
        </a:p>
      </dgm:t>
    </dgm:pt>
    <dgm:pt modelId="{72D2173C-CA81-714B-8982-661D67B9655F}" type="pres">
      <dgm:prSet presAssocID="{CD6AE95E-6D32-9040-81EB-A6C2AEE84B07}" presName="Name0" presStyleCnt="0">
        <dgm:presLayoutVars>
          <dgm:chMax val="7"/>
          <dgm:chPref val="7"/>
          <dgm:dir/>
          <dgm:animLvl val="lvl"/>
        </dgm:presLayoutVars>
      </dgm:prSet>
      <dgm:spPr/>
    </dgm:pt>
    <dgm:pt modelId="{D65D0554-4654-3345-A6E2-3E37C41C8418}" type="pres">
      <dgm:prSet presAssocID="{537FC2FF-A366-A04F-BD37-57CF700A051B}" presName="Accent1" presStyleCnt="0"/>
      <dgm:spPr/>
    </dgm:pt>
    <dgm:pt modelId="{6E74CE62-DB1A-8347-AE91-A9D738BE2354}" type="pres">
      <dgm:prSet presAssocID="{537FC2FF-A366-A04F-BD37-57CF700A051B}" presName="Accent" presStyleLbl="node1" presStyleIdx="0" presStyleCnt="7"/>
      <dgm:spPr/>
    </dgm:pt>
    <dgm:pt modelId="{3EE11F9F-8625-F946-88DA-53B9503D36D4}" type="pres">
      <dgm:prSet presAssocID="{537FC2FF-A366-A04F-BD37-57CF700A051B}" presName="Parent1" presStyleLbl="revTx" presStyleIdx="0" presStyleCnt="7">
        <dgm:presLayoutVars>
          <dgm:chMax val="1"/>
          <dgm:chPref val="1"/>
          <dgm:bulletEnabled val="1"/>
        </dgm:presLayoutVars>
      </dgm:prSet>
      <dgm:spPr/>
    </dgm:pt>
    <dgm:pt modelId="{EFE77E0C-F294-2448-9469-9733E2762F3C}" type="pres">
      <dgm:prSet presAssocID="{85BB3C1A-4340-674D-917F-79294A139564}" presName="Accent2" presStyleCnt="0"/>
      <dgm:spPr/>
    </dgm:pt>
    <dgm:pt modelId="{CB2DAA33-F85D-2040-90C5-F0DB22661BF1}" type="pres">
      <dgm:prSet presAssocID="{85BB3C1A-4340-674D-917F-79294A139564}" presName="Accent" presStyleLbl="node1" presStyleIdx="1" presStyleCnt="7"/>
      <dgm:spPr/>
    </dgm:pt>
    <dgm:pt modelId="{30D4AE7B-5468-4D40-9571-E29276F3A965}" type="pres">
      <dgm:prSet presAssocID="{85BB3C1A-4340-674D-917F-79294A139564}" presName="Parent2" presStyleLbl="revTx" presStyleIdx="1" presStyleCnt="7">
        <dgm:presLayoutVars>
          <dgm:chMax val="1"/>
          <dgm:chPref val="1"/>
          <dgm:bulletEnabled val="1"/>
        </dgm:presLayoutVars>
      </dgm:prSet>
      <dgm:spPr/>
    </dgm:pt>
    <dgm:pt modelId="{36CE0C07-A41D-0B40-839E-388966E7F046}" type="pres">
      <dgm:prSet presAssocID="{6A392293-BC29-4B43-B85E-6BC0DE97F92B}" presName="Accent3" presStyleCnt="0"/>
      <dgm:spPr/>
    </dgm:pt>
    <dgm:pt modelId="{257BBBC5-2185-1547-B2CA-426F5C3751A2}" type="pres">
      <dgm:prSet presAssocID="{6A392293-BC29-4B43-B85E-6BC0DE97F92B}" presName="Accent" presStyleLbl="node1" presStyleIdx="2" presStyleCnt="7"/>
      <dgm:spPr/>
    </dgm:pt>
    <dgm:pt modelId="{7ABB1DCF-ACDF-DC48-8305-41233D631FA8}" type="pres">
      <dgm:prSet presAssocID="{6A392293-BC29-4B43-B85E-6BC0DE97F92B}" presName="Parent3" presStyleLbl="revTx" presStyleIdx="2" presStyleCnt="7">
        <dgm:presLayoutVars>
          <dgm:chMax val="1"/>
          <dgm:chPref val="1"/>
          <dgm:bulletEnabled val="1"/>
        </dgm:presLayoutVars>
      </dgm:prSet>
      <dgm:spPr/>
    </dgm:pt>
    <dgm:pt modelId="{FBDA5142-9558-F348-BC56-F128D92A90F0}" type="pres">
      <dgm:prSet presAssocID="{70CBA454-D94E-494B-9B0E-A431127A97AD}" presName="Accent4" presStyleCnt="0"/>
      <dgm:spPr/>
    </dgm:pt>
    <dgm:pt modelId="{7ACF6DB5-E695-304D-9F08-A05BFBCB1093}" type="pres">
      <dgm:prSet presAssocID="{70CBA454-D94E-494B-9B0E-A431127A97AD}" presName="Accent" presStyleLbl="node1" presStyleIdx="3" presStyleCnt="7"/>
      <dgm:spPr/>
    </dgm:pt>
    <dgm:pt modelId="{60576332-BE23-2A4E-84CE-8296473E2099}" type="pres">
      <dgm:prSet presAssocID="{70CBA454-D94E-494B-9B0E-A431127A97AD}" presName="Parent4" presStyleLbl="revTx" presStyleIdx="3" presStyleCnt="7">
        <dgm:presLayoutVars>
          <dgm:chMax val="1"/>
          <dgm:chPref val="1"/>
          <dgm:bulletEnabled val="1"/>
        </dgm:presLayoutVars>
      </dgm:prSet>
      <dgm:spPr/>
    </dgm:pt>
    <dgm:pt modelId="{6DE8BAB0-19FC-3F4A-B59B-A970FA409858}" type="pres">
      <dgm:prSet presAssocID="{589862C1-39F0-734D-9BB4-EB43DD00D367}" presName="Accent5" presStyleCnt="0"/>
      <dgm:spPr/>
    </dgm:pt>
    <dgm:pt modelId="{ED70D2ED-DB00-C44C-B1A4-A29B76D1F6F5}" type="pres">
      <dgm:prSet presAssocID="{589862C1-39F0-734D-9BB4-EB43DD00D367}" presName="Accent" presStyleLbl="node1" presStyleIdx="4" presStyleCnt="7"/>
      <dgm:spPr/>
    </dgm:pt>
    <dgm:pt modelId="{1C071970-BEAC-DA43-AE14-7CFE1B455306}" type="pres">
      <dgm:prSet presAssocID="{589862C1-39F0-734D-9BB4-EB43DD00D367}" presName="Parent5" presStyleLbl="revTx" presStyleIdx="4" presStyleCnt="7">
        <dgm:presLayoutVars>
          <dgm:chMax val="1"/>
          <dgm:chPref val="1"/>
          <dgm:bulletEnabled val="1"/>
        </dgm:presLayoutVars>
      </dgm:prSet>
      <dgm:spPr/>
    </dgm:pt>
    <dgm:pt modelId="{4516490F-43C6-D646-A987-1816E2581407}" type="pres">
      <dgm:prSet presAssocID="{C73C0214-623F-BC4B-8DFD-FD3B1714F6C8}" presName="Accent6" presStyleCnt="0"/>
      <dgm:spPr/>
    </dgm:pt>
    <dgm:pt modelId="{C7537F24-46B5-0A42-87F2-E253CDAA8D2D}" type="pres">
      <dgm:prSet presAssocID="{C73C0214-623F-BC4B-8DFD-FD3B1714F6C8}" presName="Accent" presStyleLbl="node1" presStyleIdx="5" presStyleCnt="7"/>
      <dgm:spPr/>
    </dgm:pt>
    <dgm:pt modelId="{E438F787-F2E6-D343-8FD8-1CCE58EAE2F7}" type="pres">
      <dgm:prSet presAssocID="{C73C0214-623F-BC4B-8DFD-FD3B1714F6C8}" presName="Parent6" presStyleLbl="revTx" presStyleIdx="5" presStyleCnt="7">
        <dgm:presLayoutVars>
          <dgm:chMax val="1"/>
          <dgm:chPref val="1"/>
          <dgm:bulletEnabled val="1"/>
        </dgm:presLayoutVars>
      </dgm:prSet>
      <dgm:spPr/>
    </dgm:pt>
    <dgm:pt modelId="{FFE4BB7F-C380-C945-8FCE-C6A3A964A9B5}" type="pres">
      <dgm:prSet presAssocID="{7E8DC0F3-8A35-3747-B0E4-D181F5FD89CE}" presName="Accent7" presStyleCnt="0"/>
      <dgm:spPr/>
    </dgm:pt>
    <dgm:pt modelId="{41EEE8FA-E71C-7045-8D63-401310B91639}" type="pres">
      <dgm:prSet presAssocID="{7E8DC0F3-8A35-3747-B0E4-D181F5FD89CE}" presName="Accent" presStyleLbl="node1" presStyleIdx="6" presStyleCnt="7"/>
      <dgm:spPr/>
    </dgm:pt>
    <dgm:pt modelId="{A5D34940-DEDC-4048-9C36-188AC1C728D0}" type="pres">
      <dgm:prSet presAssocID="{7E8DC0F3-8A35-3747-B0E4-D181F5FD89CE}" presName="Parent7" presStyleLbl="revTx" presStyleIdx="6" presStyleCnt="7">
        <dgm:presLayoutVars>
          <dgm:chMax val="1"/>
          <dgm:chPref val="1"/>
          <dgm:bulletEnabled val="1"/>
        </dgm:presLayoutVars>
      </dgm:prSet>
      <dgm:spPr/>
    </dgm:pt>
  </dgm:ptLst>
  <dgm:cxnLst>
    <dgm:cxn modelId="{AAB06800-B926-BD41-B743-C80560871F17}" type="presOf" srcId="{589862C1-39F0-734D-9BB4-EB43DD00D367}" destId="{1C071970-BEAC-DA43-AE14-7CFE1B455306}" srcOrd="0" destOrd="0" presId="urn:microsoft.com/office/officeart/2009/layout/CircleArrowProcess"/>
    <dgm:cxn modelId="{84A61407-50B9-1240-BC3C-BDA666CC5139}" srcId="{CD6AE95E-6D32-9040-81EB-A6C2AEE84B07}" destId="{C73C0214-623F-BC4B-8DFD-FD3B1714F6C8}" srcOrd="5" destOrd="0" parTransId="{98AD21F8-1459-C548-AEB9-F0A641879C0D}" sibTransId="{AA32B5D4-8F92-7642-8FCA-07CBD8885457}"/>
    <dgm:cxn modelId="{6B04D821-C0C0-114B-B38F-211886CED866}" type="presOf" srcId="{537FC2FF-A366-A04F-BD37-57CF700A051B}" destId="{3EE11F9F-8625-F946-88DA-53B9503D36D4}" srcOrd="0" destOrd="0" presId="urn:microsoft.com/office/officeart/2009/layout/CircleArrowProcess"/>
    <dgm:cxn modelId="{34E47F4B-7471-6F47-A349-DA2BE524D03B}" type="presOf" srcId="{85BB3C1A-4340-674D-917F-79294A139564}" destId="{30D4AE7B-5468-4D40-9571-E29276F3A965}" srcOrd="0" destOrd="0" presId="urn:microsoft.com/office/officeart/2009/layout/CircleArrowProcess"/>
    <dgm:cxn modelId="{94C42355-A745-AD43-BA40-0A050A74AD38}" type="presOf" srcId="{CD6AE95E-6D32-9040-81EB-A6C2AEE84B07}" destId="{72D2173C-CA81-714B-8982-661D67B9655F}" srcOrd="0" destOrd="0" presId="urn:microsoft.com/office/officeart/2009/layout/CircleArrowProcess"/>
    <dgm:cxn modelId="{07C10256-762F-FD45-823C-3178B4DDA2CB}" srcId="{CD6AE95E-6D32-9040-81EB-A6C2AEE84B07}" destId="{7E8DC0F3-8A35-3747-B0E4-D181F5FD89CE}" srcOrd="6" destOrd="0" parTransId="{2F6B31DA-5AA1-BB40-8801-6AAD55057924}" sibTransId="{C0844390-422C-9248-83C1-BFE0E6C2691D}"/>
    <dgm:cxn modelId="{EAE4DE6B-8AF3-194A-ABF1-09876D359AFA}" type="presOf" srcId="{70CBA454-D94E-494B-9B0E-A431127A97AD}" destId="{60576332-BE23-2A4E-84CE-8296473E2099}" srcOrd="0" destOrd="0" presId="urn:microsoft.com/office/officeart/2009/layout/CircleArrowProcess"/>
    <dgm:cxn modelId="{6549D1C2-EF46-7A48-B203-E3145CA26948}" srcId="{CD6AE95E-6D32-9040-81EB-A6C2AEE84B07}" destId="{537FC2FF-A366-A04F-BD37-57CF700A051B}" srcOrd="0" destOrd="0" parTransId="{ABB5DE19-B0CA-5D4F-9748-09490BEB6B7E}" sibTransId="{6306A35D-1FED-704C-B627-E139E344D54A}"/>
    <dgm:cxn modelId="{706891DB-35CD-8A4A-AAD8-3523B4A9529C}" type="presOf" srcId="{6A392293-BC29-4B43-B85E-6BC0DE97F92B}" destId="{7ABB1DCF-ACDF-DC48-8305-41233D631FA8}" srcOrd="0" destOrd="0" presId="urn:microsoft.com/office/officeart/2009/layout/CircleArrowProcess"/>
    <dgm:cxn modelId="{8DAC4CE1-BBAA-9247-99D6-47C2A5E5FB97}" srcId="{CD6AE95E-6D32-9040-81EB-A6C2AEE84B07}" destId="{85BB3C1A-4340-674D-917F-79294A139564}" srcOrd="1" destOrd="0" parTransId="{B45FE756-A976-5B47-9B9E-19E1F3F3C489}" sibTransId="{DB029BE2-A88B-4047-A844-F4FDB9E9A839}"/>
    <dgm:cxn modelId="{DF5918EC-B362-204C-86CA-5214B49DC09D}" srcId="{CD6AE95E-6D32-9040-81EB-A6C2AEE84B07}" destId="{6A392293-BC29-4B43-B85E-6BC0DE97F92B}" srcOrd="2" destOrd="0" parTransId="{7BB902AE-C24B-A64E-928E-1D360FD63477}" sibTransId="{E7096995-B6B8-1E45-8299-C6F86C5933D5}"/>
    <dgm:cxn modelId="{E1C2AFFB-1508-114E-B1D2-C4246E8D9627}" type="presOf" srcId="{7E8DC0F3-8A35-3747-B0E4-D181F5FD89CE}" destId="{A5D34940-DEDC-4048-9C36-188AC1C728D0}" srcOrd="0" destOrd="0" presId="urn:microsoft.com/office/officeart/2009/layout/CircleArrowProcess"/>
    <dgm:cxn modelId="{79E465FC-9C7E-E54A-81C1-5ED62C539ECF}" type="presOf" srcId="{C73C0214-623F-BC4B-8DFD-FD3B1714F6C8}" destId="{E438F787-F2E6-D343-8FD8-1CCE58EAE2F7}" srcOrd="0" destOrd="0" presId="urn:microsoft.com/office/officeart/2009/layout/CircleArrowProcess"/>
    <dgm:cxn modelId="{19654BFE-A069-BA40-9A7F-27A56BACCA04}" srcId="{CD6AE95E-6D32-9040-81EB-A6C2AEE84B07}" destId="{589862C1-39F0-734D-9BB4-EB43DD00D367}" srcOrd="4" destOrd="0" parTransId="{D1A9B1CB-D13F-544F-9474-B234174F060D}" sibTransId="{F47F184E-840F-1744-BF2E-67BF46693C94}"/>
    <dgm:cxn modelId="{B632ACFF-D5D0-D545-919E-E22237105F01}" srcId="{CD6AE95E-6D32-9040-81EB-A6C2AEE84B07}" destId="{70CBA454-D94E-494B-9B0E-A431127A97AD}" srcOrd="3" destOrd="0" parTransId="{8C4BA37C-1D58-E844-95C1-2BE60657EA68}" sibTransId="{643B7EA4-79DC-AD46-82A1-5E4F620E3687}"/>
    <dgm:cxn modelId="{61069351-6EE6-5C45-9820-4CF06B4AE58D}" type="presParOf" srcId="{72D2173C-CA81-714B-8982-661D67B9655F}" destId="{D65D0554-4654-3345-A6E2-3E37C41C8418}" srcOrd="0" destOrd="0" presId="urn:microsoft.com/office/officeart/2009/layout/CircleArrowProcess"/>
    <dgm:cxn modelId="{E4F2C6F2-C9B8-0F41-8811-6FEA823C223C}" type="presParOf" srcId="{D65D0554-4654-3345-A6E2-3E37C41C8418}" destId="{6E74CE62-DB1A-8347-AE91-A9D738BE2354}" srcOrd="0" destOrd="0" presId="urn:microsoft.com/office/officeart/2009/layout/CircleArrowProcess"/>
    <dgm:cxn modelId="{CCE9C033-906A-A44E-BFDF-11FACAC03097}" type="presParOf" srcId="{72D2173C-CA81-714B-8982-661D67B9655F}" destId="{3EE11F9F-8625-F946-88DA-53B9503D36D4}" srcOrd="1" destOrd="0" presId="urn:microsoft.com/office/officeart/2009/layout/CircleArrowProcess"/>
    <dgm:cxn modelId="{D6C6A0CE-3955-2244-B8EE-B31D7FD7F0C7}" type="presParOf" srcId="{72D2173C-CA81-714B-8982-661D67B9655F}" destId="{EFE77E0C-F294-2448-9469-9733E2762F3C}" srcOrd="2" destOrd="0" presId="urn:microsoft.com/office/officeart/2009/layout/CircleArrowProcess"/>
    <dgm:cxn modelId="{0D5C4C0D-4363-AF4A-8BD0-7884A7D5C960}" type="presParOf" srcId="{EFE77E0C-F294-2448-9469-9733E2762F3C}" destId="{CB2DAA33-F85D-2040-90C5-F0DB22661BF1}" srcOrd="0" destOrd="0" presId="urn:microsoft.com/office/officeart/2009/layout/CircleArrowProcess"/>
    <dgm:cxn modelId="{24D8FFFC-3C02-B34C-B8BF-AA4A802261CA}" type="presParOf" srcId="{72D2173C-CA81-714B-8982-661D67B9655F}" destId="{30D4AE7B-5468-4D40-9571-E29276F3A965}" srcOrd="3" destOrd="0" presId="urn:microsoft.com/office/officeart/2009/layout/CircleArrowProcess"/>
    <dgm:cxn modelId="{A49A6E05-E209-6B43-B0D9-B50EDE383654}" type="presParOf" srcId="{72D2173C-CA81-714B-8982-661D67B9655F}" destId="{36CE0C07-A41D-0B40-839E-388966E7F046}" srcOrd="4" destOrd="0" presId="urn:microsoft.com/office/officeart/2009/layout/CircleArrowProcess"/>
    <dgm:cxn modelId="{38B2E072-CAB4-DB40-966C-A0521DDFE4A6}" type="presParOf" srcId="{36CE0C07-A41D-0B40-839E-388966E7F046}" destId="{257BBBC5-2185-1547-B2CA-426F5C3751A2}" srcOrd="0" destOrd="0" presId="urn:microsoft.com/office/officeart/2009/layout/CircleArrowProcess"/>
    <dgm:cxn modelId="{6B640839-64B1-5041-B8A2-220C0C75C0D0}" type="presParOf" srcId="{72D2173C-CA81-714B-8982-661D67B9655F}" destId="{7ABB1DCF-ACDF-DC48-8305-41233D631FA8}" srcOrd="5" destOrd="0" presId="urn:microsoft.com/office/officeart/2009/layout/CircleArrowProcess"/>
    <dgm:cxn modelId="{F969BC7E-9E51-084D-85BF-5B7B2AC8BE8E}" type="presParOf" srcId="{72D2173C-CA81-714B-8982-661D67B9655F}" destId="{FBDA5142-9558-F348-BC56-F128D92A90F0}" srcOrd="6" destOrd="0" presId="urn:microsoft.com/office/officeart/2009/layout/CircleArrowProcess"/>
    <dgm:cxn modelId="{547C53E4-B833-5B49-A71F-56584C1816DD}" type="presParOf" srcId="{FBDA5142-9558-F348-BC56-F128D92A90F0}" destId="{7ACF6DB5-E695-304D-9F08-A05BFBCB1093}" srcOrd="0" destOrd="0" presId="urn:microsoft.com/office/officeart/2009/layout/CircleArrowProcess"/>
    <dgm:cxn modelId="{62AFA34B-254F-0044-BE28-43007E05A781}" type="presParOf" srcId="{72D2173C-CA81-714B-8982-661D67B9655F}" destId="{60576332-BE23-2A4E-84CE-8296473E2099}" srcOrd="7" destOrd="0" presId="urn:microsoft.com/office/officeart/2009/layout/CircleArrowProcess"/>
    <dgm:cxn modelId="{0F013007-5AEC-2D4D-915D-A9F5BE0F672C}" type="presParOf" srcId="{72D2173C-CA81-714B-8982-661D67B9655F}" destId="{6DE8BAB0-19FC-3F4A-B59B-A970FA409858}" srcOrd="8" destOrd="0" presId="urn:microsoft.com/office/officeart/2009/layout/CircleArrowProcess"/>
    <dgm:cxn modelId="{F3330185-FFEF-6541-A5A4-BCAD5E0A5FCE}" type="presParOf" srcId="{6DE8BAB0-19FC-3F4A-B59B-A970FA409858}" destId="{ED70D2ED-DB00-C44C-B1A4-A29B76D1F6F5}" srcOrd="0" destOrd="0" presId="urn:microsoft.com/office/officeart/2009/layout/CircleArrowProcess"/>
    <dgm:cxn modelId="{C1EDA40F-CC31-724E-8368-0894D3866453}" type="presParOf" srcId="{72D2173C-CA81-714B-8982-661D67B9655F}" destId="{1C071970-BEAC-DA43-AE14-7CFE1B455306}" srcOrd="9" destOrd="0" presId="urn:microsoft.com/office/officeart/2009/layout/CircleArrowProcess"/>
    <dgm:cxn modelId="{859A379E-D03E-C54D-81AE-A7B7C2FA0880}" type="presParOf" srcId="{72D2173C-CA81-714B-8982-661D67B9655F}" destId="{4516490F-43C6-D646-A987-1816E2581407}" srcOrd="10" destOrd="0" presId="urn:microsoft.com/office/officeart/2009/layout/CircleArrowProcess"/>
    <dgm:cxn modelId="{485F0790-DFFB-A44C-85E0-434C6D16DBEA}" type="presParOf" srcId="{4516490F-43C6-D646-A987-1816E2581407}" destId="{C7537F24-46B5-0A42-87F2-E253CDAA8D2D}" srcOrd="0" destOrd="0" presId="urn:microsoft.com/office/officeart/2009/layout/CircleArrowProcess"/>
    <dgm:cxn modelId="{7FC1959D-CD09-A541-B4F2-A61D6246B889}" type="presParOf" srcId="{72D2173C-CA81-714B-8982-661D67B9655F}" destId="{E438F787-F2E6-D343-8FD8-1CCE58EAE2F7}" srcOrd="11" destOrd="0" presId="urn:microsoft.com/office/officeart/2009/layout/CircleArrowProcess"/>
    <dgm:cxn modelId="{144F2F0A-DE45-524C-9342-701D5806AEA7}" type="presParOf" srcId="{72D2173C-CA81-714B-8982-661D67B9655F}" destId="{FFE4BB7F-C380-C945-8FCE-C6A3A964A9B5}" srcOrd="12" destOrd="0" presId="urn:microsoft.com/office/officeart/2009/layout/CircleArrowProcess"/>
    <dgm:cxn modelId="{B460F880-30E6-EC48-8EEA-A5329CF4BCDE}" type="presParOf" srcId="{FFE4BB7F-C380-C945-8FCE-C6A3A964A9B5}" destId="{41EEE8FA-E71C-7045-8D63-401310B91639}" srcOrd="0" destOrd="0" presId="urn:microsoft.com/office/officeart/2009/layout/CircleArrowProcess"/>
    <dgm:cxn modelId="{7F43C01A-D3CB-9542-A8E3-C602DF041C94}" type="presParOf" srcId="{72D2173C-CA81-714B-8982-661D67B9655F}" destId="{A5D34940-DEDC-4048-9C36-188AC1C728D0}" srcOrd="13" destOrd="0" presId="urn:microsoft.com/office/officeart/2009/layout/CircleArrowProces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6AE95E-6D32-9040-81EB-A6C2AEE84B07}" type="doc">
      <dgm:prSet loTypeId="urn:microsoft.com/office/officeart/2009/layout/CircleArrowProcess" loCatId="" qsTypeId="urn:microsoft.com/office/officeart/2005/8/quickstyle/simple1" qsCatId="simple" csTypeId="urn:microsoft.com/office/officeart/2005/8/colors/accent1_2" csCatId="accent1" phldr="1"/>
      <dgm:spPr/>
      <dgm:t>
        <a:bodyPr/>
        <a:lstStyle/>
        <a:p>
          <a:endParaRPr lang="en-GB"/>
        </a:p>
      </dgm:t>
    </dgm:pt>
    <dgm:pt modelId="{537FC2FF-A366-A04F-BD37-57CF700A051B}">
      <dgm:prSet phldrT="[Text]" custT="1"/>
      <dgm:spPr/>
      <dgm:t>
        <a:bodyPr/>
        <a:lstStyle/>
        <a:p>
          <a:r>
            <a:rPr lang="en-IN" sz="1000" b="1" dirty="0"/>
            <a:t>Data Management</a:t>
          </a:r>
          <a:r>
            <a:rPr lang="en-IN" sz="1000" b="0" i="0" dirty="0"/>
            <a:t>:</a:t>
          </a:r>
          <a:endParaRPr lang="en-GB" sz="1000" dirty="0"/>
        </a:p>
      </dgm:t>
    </dgm:pt>
    <dgm:pt modelId="{ABB5DE19-B0CA-5D4F-9748-09490BEB6B7E}" type="parTrans" cxnId="{6549D1C2-EF46-7A48-B203-E3145CA26948}">
      <dgm:prSet/>
      <dgm:spPr/>
      <dgm:t>
        <a:bodyPr/>
        <a:lstStyle/>
        <a:p>
          <a:endParaRPr lang="en-GB"/>
        </a:p>
      </dgm:t>
    </dgm:pt>
    <dgm:pt modelId="{6306A35D-1FED-704C-B627-E139E344D54A}" type="sibTrans" cxnId="{6549D1C2-EF46-7A48-B203-E3145CA26948}">
      <dgm:prSet/>
      <dgm:spPr/>
      <dgm:t>
        <a:bodyPr/>
        <a:lstStyle/>
        <a:p>
          <a:endParaRPr lang="en-GB"/>
        </a:p>
      </dgm:t>
    </dgm:pt>
    <dgm:pt modelId="{85BB3C1A-4340-674D-917F-79294A139564}">
      <dgm:prSet phldrT="[Text]" custT="1"/>
      <dgm:spPr/>
      <dgm:t>
        <a:bodyPr/>
        <a:lstStyle/>
        <a:p>
          <a:r>
            <a:rPr lang="en-IN" sz="1000" b="1" dirty="0"/>
            <a:t>Customized Roles</a:t>
          </a:r>
          <a:endParaRPr lang="en-GB" sz="1000" dirty="0"/>
        </a:p>
      </dgm:t>
    </dgm:pt>
    <dgm:pt modelId="{B45FE756-A976-5B47-9B9E-19E1F3F3C489}" type="parTrans" cxnId="{8DAC4CE1-BBAA-9247-99D6-47C2A5E5FB97}">
      <dgm:prSet/>
      <dgm:spPr/>
      <dgm:t>
        <a:bodyPr/>
        <a:lstStyle/>
        <a:p>
          <a:endParaRPr lang="en-GB"/>
        </a:p>
      </dgm:t>
    </dgm:pt>
    <dgm:pt modelId="{DB029BE2-A88B-4047-A844-F4FDB9E9A839}" type="sibTrans" cxnId="{8DAC4CE1-BBAA-9247-99D6-47C2A5E5FB97}">
      <dgm:prSet/>
      <dgm:spPr/>
      <dgm:t>
        <a:bodyPr/>
        <a:lstStyle/>
        <a:p>
          <a:endParaRPr lang="en-GB"/>
        </a:p>
      </dgm:t>
    </dgm:pt>
    <dgm:pt modelId="{6A392293-BC29-4B43-B85E-6BC0DE97F92B}">
      <dgm:prSet phldrT="[Text]" custT="1"/>
      <dgm:spPr/>
      <dgm:t>
        <a:bodyPr/>
        <a:lstStyle/>
        <a:p>
          <a:r>
            <a:rPr lang="en-IN" sz="1000" b="1" dirty="0"/>
            <a:t>Authorization Workflows</a:t>
          </a:r>
          <a:endParaRPr lang="en-GB" sz="1000" dirty="0"/>
        </a:p>
      </dgm:t>
    </dgm:pt>
    <dgm:pt modelId="{7BB902AE-C24B-A64E-928E-1D360FD63477}" type="parTrans" cxnId="{DF5918EC-B362-204C-86CA-5214B49DC09D}">
      <dgm:prSet/>
      <dgm:spPr/>
      <dgm:t>
        <a:bodyPr/>
        <a:lstStyle/>
        <a:p>
          <a:endParaRPr lang="en-GB"/>
        </a:p>
      </dgm:t>
    </dgm:pt>
    <dgm:pt modelId="{E7096995-B6B8-1E45-8299-C6F86C5933D5}" type="sibTrans" cxnId="{DF5918EC-B362-204C-86CA-5214B49DC09D}">
      <dgm:prSet/>
      <dgm:spPr/>
      <dgm:t>
        <a:bodyPr/>
        <a:lstStyle/>
        <a:p>
          <a:endParaRPr lang="en-GB"/>
        </a:p>
      </dgm:t>
    </dgm:pt>
    <dgm:pt modelId="{70CBA454-D94E-494B-9B0E-A431127A97AD}">
      <dgm:prSet custT="1"/>
      <dgm:spPr/>
      <dgm:t>
        <a:bodyPr/>
        <a:lstStyle/>
        <a:p>
          <a:r>
            <a:rPr lang="en-IN" sz="1000" b="1" dirty="0"/>
            <a:t>Master Data Rule</a:t>
          </a:r>
          <a:endParaRPr lang="en-GB" sz="1000" dirty="0"/>
        </a:p>
      </dgm:t>
    </dgm:pt>
    <dgm:pt modelId="{8C4BA37C-1D58-E844-95C1-2BE60657EA68}" type="parTrans" cxnId="{B632ACFF-D5D0-D545-919E-E22237105F01}">
      <dgm:prSet/>
      <dgm:spPr/>
      <dgm:t>
        <a:bodyPr/>
        <a:lstStyle/>
        <a:p>
          <a:endParaRPr lang="en-GB"/>
        </a:p>
      </dgm:t>
    </dgm:pt>
    <dgm:pt modelId="{643B7EA4-79DC-AD46-82A1-5E4F620E3687}" type="sibTrans" cxnId="{B632ACFF-D5D0-D545-919E-E22237105F01}">
      <dgm:prSet/>
      <dgm:spPr/>
      <dgm:t>
        <a:bodyPr/>
        <a:lstStyle/>
        <a:p>
          <a:endParaRPr lang="en-GB"/>
        </a:p>
      </dgm:t>
    </dgm:pt>
    <dgm:pt modelId="{589862C1-39F0-734D-9BB4-EB43DD00D367}">
      <dgm:prSet custT="1"/>
      <dgm:spPr/>
      <dgm:t>
        <a:bodyPr/>
        <a:lstStyle/>
        <a:p>
          <a:r>
            <a:rPr lang="en-IN" sz="1000" b="1" dirty="0"/>
            <a:t>Data Lineage</a:t>
          </a:r>
          <a:endParaRPr lang="en-GB" sz="1000" dirty="0"/>
        </a:p>
      </dgm:t>
    </dgm:pt>
    <dgm:pt modelId="{D1A9B1CB-D13F-544F-9474-B234174F060D}" type="parTrans" cxnId="{19654BFE-A069-BA40-9A7F-27A56BACCA04}">
      <dgm:prSet/>
      <dgm:spPr/>
      <dgm:t>
        <a:bodyPr/>
        <a:lstStyle/>
        <a:p>
          <a:endParaRPr lang="en-GB"/>
        </a:p>
      </dgm:t>
    </dgm:pt>
    <dgm:pt modelId="{F47F184E-840F-1744-BF2E-67BF46693C94}" type="sibTrans" cxnId="{19654BFE-A069-BA40-9A7F-27A56BACCA04}">
      <dgm:prSet/>
      <dgm:spPr/>
      <dgm:t>
        <a:bodyPr/>
        <a:lstStyle/>
        <a:p>
          <a:endParaRPr lang="en-GB"/>
        </a:p>
      </dgm:t>
    </dgm:pt>
    <dgm:pt modelId="{C73C0214-623F-BC4B-8DFD-FD3B1714F6C8}">
      <dgm:prSet custT="1"/>
      <dgm:spPr/>
      <dgm:t>
        <a:bodyPr/>
        <a:lstStyle/>
        <a:p>
          <a:r>
            <a:rPr lang="en-IN" sz="1000" b="1" dirty="0"/>
            <a:t>Impact Analysis</a:t>
          </a:r>
          <a:endParaRPr lang="en-GB" sz="1000" dirty="0"/>
        </a:p>
      </dgm:t>
    </dgm:pt>
    <dgm:pt modelId="{98AD21F8-1459-C548-AEB9-F0A641879C0D}" type="parTrans" cxnId="{84A61407-50B9-1240-BC3C-BDA666CC5139}">
      <dgm:prSet/>
      <dgm:spPr/>
      <dgm:t>
        <a:bodyPr/>
        <a:lstStyle/>
        <a:p>
          <a:endParaRPr lang="en-GB"/>
        </a:p>
      </dgm:t>
    </dgm:pt>
    <dgm:pt modelId="{AA32B5D4-8F92-7642-8FCA-07CBD8885457}" type="sibTrans" cxnId="{84A61407-50B9-1240-BC3C-BDA666CC5139}">
      <dgm:prSet/>
      <dgm:spPr/>
      <dgm:t>
        <a:bodyPr/>
        <a:lstStyle/>
        <a:p>
          <a:endParaRPr lang="en-GB"/>
        </a:p>
      </dgm:t>
    </dgm:pt>
    <dgm:pt modelId="{7E8DC0F3-8A35-3747-B0E4-D181F5FD89CE}">
      <dgm:prSet custT="1"/>
      <dgm:spPr/>
      <dgm:t>
        <a:bodyPr/>
        <a:lstStyle/>
        <a:p>
          <a:r>
            <a:rPr lang="en-IN" sz="1000" b="1" dirty="0"/>
            <a:t>Hierarchy of Data Artifacts</a:t>
          </a:r>
          <a:endParaRPr lang="en-GB" sz="1000" dirty="0"/>
        </a:p>
      </dgm:t>
    </dgm:pt>
    <dgm:pt modelId="{2F6B31DA-5AA1-BB40-8801-6AAD55057924}" type="parTrans" cxnId="{07C10256-762F-FD45-823C-3178B4DDA2CB}">
      <dgm:prSet/>
      <dgm:spPr/>
      <dgm:t>
        <a:bodyPr/>
        <a:lstStyle/>
        <a:p>
          <a:endParaRPr lang="en-GB"/>
        </a:p>
      </dgm:t>
    </dgm:pt>
    <dgm:pt modelId="{C0844390-422C-9248-83C1-BFE0E6C2691D}" type="sibTrans" cxnId="{07C10256-762F-FD45-823C-3178B4DDA2CB}">
      <dgm:prSet/>
      <dgm:spPr/>
      <dgm:t>
        <a:bodyPr/>
        <a:lstStyle/>
        <a:p>
          <a:endParaRPr lang="en-GB"/>
        </a:p>
      </dgm:t>
    </dgm:pt>
    <dgm:pt modelId="{72D2173C-CA81-714B-8982-661D67B9655F}" type="pres">
      <dgm:prSet presAssocID="{CD6AE95E-6D32-9040-81EB-A6C2AEE84B07}" presName="Name0" presStyleCnt="0">
        <dgm:presLayoutVars>
          <dgm:chMax val="7"/>
          <dgm:chPref val="7"/>
          <dgm:dir/>
          <dgm:animLvl val="lvl"/>
        </dgm:presLayoutVars>
      </dgm:prSet>
      <dgm:spPr/>
    </dgm:pt>
    <dgm:pt modelId="{D65D0554-4654-3345-A6E2-3E37C41C8418}" type="pres">
      <dgm:prSet presAssocID="{537FC2FF-A366-A04F-BD37-57CF700A051B}" presName="Accent1" presStyleCnt="0"/>
      <dgm:spPr/>
    </dgm:pt>
    <dgm:pt modelId="{6E74CE62-DB1A-8347-AE91-A9D738BE2354}" type="pres">
      <dgm:prSet presAssocID="{537FC2FF-A366-A04F-BD37-57CF700A051B}" presName="Accent" presStyleLbl="node1" presStyleIdx="0" presStyleCnt="7"/>
      <dgm:spPr/>
    </dgm:pt>
    <dgm:pt modelId="{3EE11F9F-8625-F946-88DA-53B9503D36D4}" type="pres">
      <dgm:prSet presAssocID="{537FC2FF-A366-A04F-BD37-57CF700A051B}" presName="Parent1" presStyleLbl="revTx" presStyleIdx="0" presStyleCnt="7">
        <dgm:presLayoutVars>
          <dgm:chMax val="1"/>
          <dgm:chPref val="1"/>
          <dgm:bulletEnabled val="1"/>
        </dgm:presLayoutVars>
      </dgm:prSet>
      <dgm:spPr/>
    </dgm:pt>
    <dgm:pt modelId="{EFE77E0C-F294-2448-9469-9733E2762F3C}" type="pres">
      <dgm:prSet presAssocID="{85BB3C1A-4340-674D-917F-79294A139564}" presName="Accent2" presStyleCnt="0"/>
      <dgm:spPr/>
    </dgm:pt>
    <dgm:pt modelId="{CB2DAA33-F85D-2040-90C5-F0DB22661BF1}" type="pres">
      <dgm:prSet presAssocID="{85BB3C1A-4340-674D-917F-79294A139564}" presName="Accent" presStyleLbl="node1" presStyleIdx="1" presStyleCnt="7"/>
      <dgm:spPr/>
    </dgm:pt>
    <dgm:pt modelId="{30D4AE7B-5468-4D40-9571-E29276F3A965}" type="pres">
      <dgm:prSet presAssocID="{85BB3C1A-4340-674D-917F-79294A139564}" presName="Parent2" presStyleLbl="revTx" presStyleIdx="1" presStyleCnt="7">
        <dgm:presLayoutVars>
          <dgm:chMax val="1"/>
          <dgm:chPref val="1"/>
          <dgm:bulletEnabled val="1"/>
        </dgm:presLayoutVars>
      </dgm:prSet>
      <dgm:spPr/>
    </dgm:pt>
    <dgm:pt modelId="{36CE0C07-A41D-0B40-839E-388966E7F046}" type="pres">
      <dgm:prSet presAssocID="{6A392293-BC29-4B43-B85E-6BC0DE97F92B}" presName="Accent3" presStyleCnt="0"/>
      <dgm:spPr/>
    </dgm:pt>
    <dgm:pt modelId="{257BBBC5-2185-1547-B2CA-426F5C3751A2}" type="pres">
      <dgm:prSet presAssocID="{6A392293-BC29-4B43-B85E-6BC0DE97F92B}" presName="Accent" presStyleLbl="node1" presStyleIdx="2" presStyleCnt="7"/>
      <dgm:spPr/>
    </dgm:pt>
    <dgm:pt modelId="{7ABB1DCF-ACDF-DC48-8305-41233D631FA8}" type="pres">
      <dgm:prSet presAssocID="{6A392293-BC29-4B43-B85E-6BC0DE97F92B}" presName="Parent3" presStyleLbl="revTx" presStyleIdx="2" presStyleCnt="7">
        <dgm:presLayoutVars>
          <dgm:chMax val="1"/>
          <dgm:chPref val="1"/>
          <dgm:bulletEnabled val="1"/>
        </dgm:presLayoutVars>
      </dgm:prSet>
      <dgm:spPr/>
    </dgm:pt>
    <dgm:pt modelId="{FBDA5142-9558-F348-BC56-F128D92A90F0}" type="pres">
      <dgm:prSet presAssocID="{70CBA454-D94E-494B-9B0E-A431127A97AD}" presName="Accent4" presStyleCnt="0"/>
      <dgm:spPr/>
    </dgm:pt>
    <dgm:pt modelId="{7ACF6DB5-E695-304D-9F08-A05BFBCB1093}" type="pres">
      <dgm:prSet presAssocID="{70CBA454-D94E-494B-9B0E-A431127A97AD}" presName="Accent" presStyleLbl="node1" presStyleIdx="3" presStyleCnt="7"/>
      <dgm:spPr/>
    </dgm:pt>
    <dgm:pt modelId="{60576332-BE23-2A4E-84CE-8296473E2099}" type="pres">
      <dgm:prSet presAssocID="{70CBA454-D94E-494B-9B0E-A431127A97AD}" presName="Parent4" presStyleLbl="revTx" presStyleIdx="3" presStyleCnt="7">
        <dgm:presLayoutVars>
          <dgm:chMax val="1"/>
          <dgm:chPref val="1"/>
          <dgm:bulletEnabled val="1"/>
        </dgm:presLayoutVars>
      </dgm:prSet>
      <dgm:spPr/>
    </dgm:pt>
    <dgm:pt modelId="{6DE8BAB0-19FC-3F4A-B59B-A970FA409858}" type="pres">
      <dgm:prSet presAssocID="{589862C1-39F0-734D-9BB4-EB43DD00D367}" presName="Accent5" presStyleCnt="0"/>
      <dgm:spPr/>
    </dgm:pt>
    <dgm:pt modelId="{ED70D2ED-DB00-C44C-B1A4-A29B76D1F6F5}" type="pres">
      <dgm:prSet presAssocID="{589862C1-39F0-734D-9BB4-EB43DD00D367}" presName="Accent" presStyleLbl="node1" presStyleIdx="4" presStyleCnt="7"/>
      <dgm:spPr/>
    </dgm:pt>
    <dgm:pt modelId="{1C071970-BEAC-DA43-AE14-7CFE1B455306}" type="pres">
      <dgm:prSet presAssocID="{589862C1-39F0-734D-9BB4-EB43DD00D367}" presName="Parent5" presStyleLbl="revTx" presStyleIdx="4" presStyleCnt="7">
        <dgm:presLayoutVars>
          <dgm:chMax val="1"/>
          <dgm:chPref val="1"/>
          <dgm:bulletEnabled val="1"/>
        </dgm:presLayoutVars>
      </dgm:prSet>
      <dgm:spPr/>
    </dgm:pt>
    <dgm:pt modelId="{4516490F-43C6-D646-A987-1816E2581407}" type="pres">
      <dgm:prSet presAssocID="{C73C0214-623F-BC4B-8DFD-FD3B1714F6C8}" presName="Accent6" presStyleCnt="0"/>
      <dgm:spPr/>
    </dgm:pt>
    <dgm:pt modelId="{C7537F24-46B5-0A42-87F2-E253CDAA8D2D}" type="pres">
      <dgm:prSet presAssocID="{C73C0214-623F-BC4B-8DFD-FD3B1714F6C8}" presName="Accent" presStyleLbl="node1" presStyleIdx="5" presStyleCnt="7"/>
      <dgm:spPr/>
    </dgm:pt>
    <dgm:pt modelId="{E438F787-F2E6-D343-8FD8-1CCE58EAE2F7}" type="pres">
      <dgm:prSet presAssocID="{C73C0214-623F-BC4B-8DFD-FD3B1714F6C8}" presName="Parent6" presStyleLbl="revTx" presStyleIdx="5" presStyleCnt="7">
        <dgm:presLayoutVars>
          <dgm:chMax val="1"/>
          <dgm:chPref val="1"/>
          <dgm:bulletEnabled val="1"/>
        </dgm:presLayoutVars>
      </dgm:prSet>
      <dgm:spPr/>
    </dgm:pt>
    <dgm:pt modelId="{FFE4BB7F-C380-C945-8FCE-C6A3A964A9B5}" type="pres">
      <dgm:prSet presAssocID="{7E8DC0F3-8A35-3747-B0E4-D181F5FD89CE}" presName="Accent7" presStyleCnt="0"/>
      <dgm:spPr/>
    </dgm:pt>
    <dgm:pt modelId="{41EEE8FA-E71C-7045-8D63-401310B91639}" type="pres">
      <dgm:prSet presAssocID="{7E8DC0F3-8A35-3747-B0E4-D181F5FD89CE}" presName="Accent" presStyleLbl="node1" presStyleIdx="6" presStyleCnt="7"/>
      <dgm:spPr/>
    </dgm:pt>
    <dgm:pt modelId="{A5D34940-DEDC-4048-9C36-188AC1C728D0}" type="pres">
      <dgm:prSet presAssocID="{7E8DC0F3-8A35-3747-B0E4-D181F5FD89CE}" presName="Parent7" presStyleLbl="revTx" presStyleIdx="6" presStyleCnt="7">
        <dgm:presLayoutVars>
          <dgm:chMax val="1"/>
          <dgm:chPref val="1"/>
          <dgm:bulletEnabled val="1"/>
        </dgm:presLayoutVars>
      </dgm:prSet>
      <dgm:spPr/>
    </dgm:pt>
  </dgm:ptLst>
  <dgm:cxnLst>
    <dgm:cxn modelId="{AAB06800-B926-BD41-B743-C80560871F17}" type="presOf" srcId="{589862C1-39F0-734D-9BB4-EB43DD00D367}" destId="{1C071970-BEAC-DA43-AE14-7CFE1B455306}" srcOrd="0" destOrd="0" presId="urn:microsoft.com/office/officeart/2009/layout/CircleArrowProcess"/>
    <dgm:cxn modelId="{84A61407-50B9-1240-BC3C-BDA666CC5139}" srcId="{CD6AE95E-6D32-9040-81EB-A6C2AEE84B07}" destId="{C73C0214-623F-BC4B-8DFD-FD3B1714F6C8}" srcOrd="5" destOrd="0" parTransId="{98AD21F8-1459-C548-AEB9-F0A641879C0D}" sibTransId="{AA32B5D4-8F92-7642-8FCA-07CBD8885457}"/>
    <dgm:cxn modelId="{6B04D821-C0C0-114B-B38F-211886CED866}" type="presOf" srcId="{537FC2FF-A366-A04F-BD37-57CF700A051B}" destId="{3EE11F9F-8625-F946-88DA-53B9503D36D4}" srcOrd="0" destOrd="0" presId="urn:microsoft.com/office/officeart/2009/layout/CircleArrowProcess"/>
    <dgm:cxn modelId="{34E47F4B-7471-6F47-A349-DA2BE524D03B}" type="presOf" srcId="{85BB3C1A-4340-674D-917F-79294A139564}" destId="{30D4AE7B-5468-4D40-9571-E29276F3A965}" srcOrd="0" destOrd="0" presId="urn:microsoft.com/office/officeart/2009/layout/CircleArrowProcess"/>
    <dgm:cxn modelId="{94C42355-A745-AD43-BA40-0A050A74AD38}" type="presOf" srcId="{CD6AE95E-6D32-9040-81EB-A6C2AEE84B07}" destId="{72D2173C-CA81-714B-8982-661D67B9655F}" srcOrd="0" destOrd="0" presId="urn:microsoft.com/office/officeart/2009/layout/CircleArrowProcess"/>
    <dgm:cxn modelId="{07C10256-762F-FD45-823C-3178B4DDA2CB}" srcId="{CD6AE95E-6D32-9040-81EB-A6C2AEE84B07}" destId="{7E8DC0F3-8A35-3747-B0E4-D181F5FD89CE}" srcOrd="6" destOrd="0" parTransId="{2F6B31DA-5AA1-BB40-8801-6AAD55057924}" sibTransId="{C0844390-422C-9248-83C1-BFE0E6C2691D}"/>
    <dgm:cxn modelId="{EAE4DE6B-8AF3-194A-ABF1-09876D359AFA}" type="presOf" srcId="{70CBA454-D94E-494B-9B0E-A431127A97AD}" destId="{60576332-BE23-2A4E-84CE-8296473E2099}" srcOrd="0" destOrd="0" presId="urn:microsoft.com/office/officeart/2009/layout/CircleArrowProcess"/>
    <dgm:cxn modelId="{6549D1C2-EF46-7A48-B203-E3145CA26948}" srcId="{CD6AE95E-6D32-9040-81EB-A6C2AEE84B07}" destId="{537FC2FF-A366-A04F-BD37-57CF700A051B}" srcOrd="0" destOrd="0" parTransId="{ABB5DE19-B0CA-5D4F-9748-09490BEB6B7E}" sibTransId="{6306A35D-1FED-704C-B627-E139E344D54A}"/>
    <dgm:cxn modelId="{706891DB-35CD-8A4A-AAD8-3523B4A9529C}" type="presOf" srcId="{6A392293-BC29-4B43-B85E-6BC0DE97F92B}" destId="{7ABB1DCF-ACDF-DC48-8305-41233D631FA8}" srcOrd="0" destOrd="0" presId="urn:microsoft.com/office/officeart/2009/layout/CircleArrowProcess"/>
    <dgm:cxn modelId="{8DAC4CE1-BBAA-9247-99D6-47C2A5E5FB97}" srcId="{CD6AE95E-6D32-9040-81EB-A6C2AEE84B07}" destId="{85BB3C1A-4340-674D-917F-79294A139564}" srcOrd="1" destOrd="0" parTransId="{B45FE756-A976-5B47-9B9E-19E1F3F3C489}" sibTransId="{DB029BE2-A88B-4047-A844-F4FDB9E9A839}"/>
    <dgm:cxn modelId="{DF5918EC-B362-204C-86CA-5214B49DC09D}" srcId="{CD6AE95E-6D32-9040-81EB-A6C2AEE84B07}" destId="{6A392293-BC29-4B43-B85E-6BC0DE97F92B}" srcOrd="2" destOrd="0" parTransId="{7BB902AE-C24B-A64E-928E-1D360FD63477}" sibTransId="{E7096995-B6B8-1E45-8299-C6F86C5933D5}"/>
    <dgm:cxn modelId="{E1C2AFFB-1508-114E-B1D2-C4246E8D9627}" type="presOf" srcId="{7E8DC0F3-8A35-3747-B0E4-D181F5FD89CE}" destId="{A5D34940-DEDC-4048-9C36-188AC1C728D0}" srcOrd="0" destOrd="0" presId="urn:microsoft.com/office/officeart/2009/layout/CircleArrowProcess"/>
    <dgm:cxn modelId="{79E465FC-9C7E-E54A-81C1-5ED62C539ECF}" type="presOf" srcId="{C73C0214-623F-BC4B-8DFD-FD3B1714F6C8}" destId="{E438F787-F2E6-D343-8FD8-1CCE58EAE2F7}" srcOrd="0" destOrd="0" presId="urn:microsoft.com/office/officeart/2009/layout/CircleArrowProcess"/>
    <dgm:cxn modelId="{19654BFE-A069-BA40-9A7F-27A56BACCA04}" srcId="{CD6AE95E-6D32-9040-81EB-A6C2AEE84B07}" destId="{589862C1-39F0-734D-9BB4-EB43DD00D367}" srcOrd="4" destOrd="0" parTransId="{D1A9B1CB-D13F-544F-9474-B234174F060D}" sibTransId="{F47F184E-840F-1744-BF2E-67BF46693C94}"/>
    <dgm:cxn modelId="{B632ACFF-D5D0-D545-919E-E22237105F01}" srcId="{CD6AE95E-6D32-9040-81EB-A6C2AEE84B07}" destId="{70CBA454-D94E-494B-9B0E-A431127A97AD}" srcOrd="3" destOrd="0" parTransId="{8C4BA37C-1D58-E844-95C1-2BE60657EA68}" sibTransId="{643B7EA4-79DC-AD46-82A1-5E4F620E3687}"/>
    <dgm:cxn modelId="{61069351-6EE6-5C45-9820-4CF06B4AE58D}" type="presParOf" srcId="{72D2173C-CA81-714B-8982-661D67B9655F}" destId="{D65D0554-4654-3345-A6E2-3E37C41C8418}" srcOrd="0" destOrd="0" presId="urn:microsoft.com/office/officeart/2009/layout/CircleArrowProcess"/>
    <dgm:cxn modelId="{E4F2C6F2-C9B8-0F41-8811-6FEA823C223C}" type="presParOf" srcId="{D65D0554-4654-3345-A6E2-3E37C41C8418}" destId="{6E74CE62-DB1A-8347-AE91-A9D738BE2354}" srcOrd="0" destOrd="0" presId="urn:microsoft.com/office/officeart/2009/layout/CircleArrowProcess"/>
    <dgm:cxn modelId="{CCE9C033-906A-A44E-BFDF-11FACAC03097}" type="presParOf" srcId="{72D2173C-CA81-714B-8982-661D67B9655F}" destId="{3EE11F9F-8625-F946-88DA-53B9503D36D4}" srcOrd="1" destOrd="0" presId="urn:microsoft.com/office/officeart/2009/layout/CircleArrowProcess"/>
    <dgm:cxn modelId="{D6C6A0CE-3955-2244-B8EE-B31D7FD7F0C7}" type="presParOf" srcId="{72D2173C-CA81-714B-8982-661D67B9655F}" destId="{EFE77E0C-F294-2448-9469-9733E2762F3C}" srcOrd="2" destOrd="0" presId="urn:microsoft.com/office/officeart/2009/layout/CircleArrowProcess"/>
    <dgm:cxn modelId="{0D5C4C0D-4363-AF4A-8BD0-7884A7D5C960}" type="presParOf" srcId="{EFE77E0C-F294-2448-9469-9733E2762F3C}" destId="{CB2DAA33-F85D-2040-90C5-F0DB22661BF1}" srcOrd="0" destOrd="0" presId="urn:microsoft.com/office/officeart/2009/layout/CircleArrowProcess"/>
    <dgm:cxn modelId="{24D8FFFC-3C02-B34C-B8BF-AA4A802261CA}" type="presParOf" srcId="{72D2173C-CA81-714B-8982-661D67B9655F}" destId="{30D4AE7B-5468-4D40-9571-E29276F3A965}" srcOrd="3" destOrd="0" presId="urn:microsoft.com/office/officeart/2009/layout/CircleArrowProcess"/>
    <dgm:cxn modelId="{A49A6E05-E209-6B43-B0D9-B50EDE383654}" type="presParOf" srcId="{72D2173C-CA81-714B-8982-661D67B9655F}" destId="{36CE0C07-A41D-0B40-839E-388966E7F046}" srcOrd="4" destOrd="0" presId="urn:microsoft.com/office/officeart/2009/layout/CircleArrowProcess"/>
    <dgm:cxn modelId="{38B2E072-CAB4-DB40-966C-A0521DDFE4A6}" type="presParOf" srcId="{36CE0C07-A41D-0B40-839E-388966E7F046}" destId="{257BBBC5-2185-1547-B2CA-426F5C3751A2}" srcOrd="0" destOrd="0" presId="urn:microsoft.com/office/officeart/2009/layout/CircleArrowProcess"/>
    <dgm:cxn modelId="{6B640839-64B1-5041-B8A2-220C0C75C0D0}" type="presParOf" srcId="{72D2173C-CA81-714B-8982-661D67B9655F}" destId="{7ABB1DCF-ACDF-DC48-8305-41233D631FA8}" srcOrd="5" destOrd="0" presId="urn:microsoft.com/office/officeart/2009/layout/CircleArrowProcess"/>
    <dgm:cxn modelId="{F969BC7E-9E51-084D-85BF-5B7B2AC8BE8E}" type="presParOf" srcId="{72D2173C-CA81-714B-8982-661D67B9655F}" destId="{FBDA5142-9558-F348-BC56-F128D92A90F0}" srcOrd="6" destOrd="0" presId="urn:microsoft.com/office/officeart/2009/layout/CircleArrowProcess"/>
    <dgm:cxn modelId="{547C53E4-B833-5B49-A71F-56584C1816DD}" type="presParOf" srcId="{FBDA5142-9558-F348-BC56-F128D92A90F0}" destId="{7ACF6DB5-E695-304D-9F08-A05BFBCB1093}" srcOrd="0" destOrd="0" presId="urn:microsoft.com/office/officeart/2009/layout/CircleArrowProcess"/>
    <dgm:cxn modelId="{62AFA34B-254F-0044-BE28-43007E05A781}" type="presParOf" srcId="{72D2173C-CA81-714B-8982-661D67B9655F}" destId="{60576332-BE23-2A4E-84CE-8296473E2099}" srcOrd="7" destOrd="0" presId="urn:microsoft.com/office/officeart/2009/layout/CircleArrowProcess"/>
    <dgm:cxn modelId="{0F013007-5AEC-2D4D-915D-A9F5BE0F672C}" type="presParOf" srcId="{72D2173C-CA81-714B-8982-661D67B9655F}" destId="{6DE8BAB0-19FC-3F4A-B59B-A970FA409858}" srcOrd="8" destOrd="0" presId="urn:microsoft.com/office/officeart/2009/layout/CircleArrowProcess"/>
    <dgm:cxn modelId="{F3330185-FFEF-6541-A5A4-BCAD5E0A5FCE}" type="presParOf" srcId="{6DE8BAB0-19FC-3F4A-B59B-A970FA409858}" destId="{ED70D2ED-DB00-C44C-B1A4-A29B76D1F6F5}" srcOrd="0" destOrd="0" presId="urn:microsoft.com/office/officeart/2009/layout/CircleArrowProcess"/>
    <dgm:cxn modelId="{C1EDA40F-CC31-724E-8368-0894D3866453}" type="presParOf" srcId="{72D2173C-CA81-714B-8982-661D67B9655F}" destId="{1C071970-BEAC-DA43-AE14-7CFE1B455306}" srcOrd="9" destOrd="0" presId="urn:microsoft.com/office/officeart/2009/layout/CircleArrowProcess"/>
    <dgm:cxn modelId="{859A379E-D03E-C54D-81AE-A7B7C2FA0880}" type="presParOf" srcId="{72D2173C-CA81-714B-8982-661D67B9655F}" destId="{4516490F-43C6-D646-A987-1816E2581407}" srcOrd="10" destOrd="0" presId="urn:microsoft.com/office/officeart/2009/layout/CircleArrowProcess"/>
    <dgm:cxn modelId="{485F0790-DFFB-A44C-85E0-434C6D16DBEA}" type="presParOf" srcId="{4516490F-43C6-D646-A987-1816E2581407}" destId="{C7537F24-46B5-0A42-87F2-E253CDAA8D2D}" srcOrd="0" destOrd="0" presId="urn:microsoft.com/office/officeart/2009/layout/CircleArrowProcess"/>
    <dgm:cxn modelId="{7FC1959D-CD09-A541-B4F2-A61D6246B889}" type="presParOf" srcId="{72D2173C-CA81-714B-8982-661D67B9655F}" destId="{E438F787-F2E6-D343-8FD8-1CCE58EAE2F7}" srcOrd="11" destOrd="0" presId="urn:microsoft.com/office/officeart/2009/layout/CircleArrowProcess"/>
    <dgm:cxn modelId="{144F2F0A-DE45-524C-9342-701D5806AEA7}" type="presParOf" srcId="{72D2173C-CA81-714B-8982-661D67B9655F}" destId="{FFE4BB7F-C380-C945-8FCE-C6A3A964A9B5}" srcOrd="12" destOrd="0" presId="urn:microsoft.com/office/officeart/2009/layout/CircleArrowProcess"/>
    <dgm:cxn modelId="{B460F880-30E6-EC48-8EEA-A5329CF4BCDE}" type="presParOf" srcId="{FFE4BB7F-C380-C945-8FCE-C6A3A964A9B5}" destId="{41EEE8FA-E71C-7045-8D63-401310B91639}" srcOrd="0" destOrd="0" presId="urn:microsoft.com/office/officeart/2009/layout/CircleArrowProcess"/>
    <dgm:cxn modelId="{7F43C01A-D3CB-9542-A8E3-C602DF041C94}" type="presParOf" srcId="{72D2173C-CA81-714B-8982-661D67B9655F}" destId="{A5D34940-DEDC-4048-9C36-188AC1C728D0}" srcOrd="13" destOrd="0" presId="urn:microsoft.com/office/officeart/2009/layout/CircleArrowProcess"/>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D124EA2-2C97-1041-8A57-1292E6734D14}" type="doc">
      <dgm:prSet loTypeId="urn:microsoft.com/office/officeart/2005/8/layout/cycle1" loCatId="" qsTypeId="urn:microsoft.com/office/officeart/2005/8/quickstyle/simple1" qsCatId="simple" csTypeId="urn:microsoft.com/office/officeart/2005/8/colors/accent1_2" csCatId="accent1" phldr="1"/>
      <dgm:spPr/>
      <dgm:t>
        <a:bodyPr/>
        <a:lstStyle/>
        <a:p>
          <a:endParaRPr lang="en-GB"/>
        </a:p>
      </dgm:t>
    </dgm:pt>
    <dgm:pt modelId="{6E1A5B0E-CA38-5B4B-A81B-8712876D1A67}">
      <dgm:prSet phldrT="[Text]"/>
      <dgm:spPr/>
      <dgm:t>
        <a:bodyPr/>
        <a:lstStyle/>
        <a:p>
          <a:r>
            <a:rPr lang="en-IN" b="1" i="0" dirty="0"/>
            <a:t>Ensure information integrity.</a:t>
          </a:r>
          <a:r>
            <a:rPr lang="en-IN" b="0" i="0" dirty="0"/>
            <a:t> </a:t>
          </a:r>
          <a:endParaRPr lang="en-GB" dirty="0"/>
        </a:p>
      </dgm:t>
    </dgm:pt>
    <dgm:pt modelId="{EDE72F04-0A5E-D04A-9067-846F57D12852}" type="parTrans" cxnId="{0E2199C8-E1B4-B84D-8040-0CA24B0E2890}">
      <dgm:prSet/>
      <dgm:spPr/>
      <dgm:t>
        <a:bodyPr/>
        <a:lstStyle/>
        <a:p>
          <a:endParaRPr lang="en-GB"/>
        </a:p>
      </dgm:t>
    </dgm:pt>
    <dgm:pt modelId="{65C58384-1D8F-F042-B2B4-5F386A42A157}" type="sibTrans" cxnId="{0E2199C8-E1B4-B84D-8040-0CA24B0E2890}">
      <dgm:prSet/>
      <dgm:spPr/>
      <dgm:t>
        <a:bodyPr/>
        <a:lstStyle/>
        <a:p>
          <a:endParaRPr lang="en-GB"/>
        </a:p>
      </dgm:t>
    </dgm:pt>
    <dgm:pt modelId="{3C1EE544-FD49-414E-A1B8-EBC666B51327}">
      <dgm:prSet phldrT="[Text]"/>
      <dgm:spPr/>
      <dgm:t>
        <a:bodyPr/>
        <a:lstStyle/>
        <a:p>
          <a:r>
            <a:rPr lang="en-IN" b="1" i="0" dirty="0"/>
            <a:t>Create roles, responsibilities, and rules.</a:t>
          </a:r>
          <a:endParaRPr lang="en-GB" dirty="0"/>
        </a:p>
      </dgm:t>
    </dgm:pt>
    <dgm:pt modelId="{64F391C8-DB76-C143-8771-1BC5DCEEE664}" type="parTrans" cxnId="{8B595702-E54B-A640-99A0-4C5CB4873408}">
      <dgm:prSet/>
      <dgm:spPr/>
      <dgm:t>
        <a:bodyPr/>
        <a:lstStyle/>
        <a:p>
          <a:endParaRPr lang="en-GB"/>
        </a:p>
      </dgm:t>
    </dgm:pt>
    <dgm:pt modelId="{3CDE2C8B-D933-D845-8151-5E13AC739633}" type="sibTrans" cxnId="{8B595702-E54B-A640-99A0-4C5CB4873408}">
      <dgm:prSet/>
      <dgm:spPr/>
      <dgm:t>
        <a:bodyPr/>
        <a:lstStyle/>
        <a:p>
          <a:endParaRPr lang="en-GB"/>
        </a:p>
      </dgm:t>
    </dgm:pt>
    <dgm:pt modelId="{183BE694-32CD-9C4F-B494-E2D644A5370E}">
      <dgm:prSet phldrT="[Text]"/>
      <dgm:spPr/>
      <dgm:t>
        <a:bodyPr/>
        <a:lstStyle/>
        <a:p>
          <a:r>
            <a:rPr lang="en-IN" b="1" i="0" dirty="0"/>
            <a:t>Convert to a master data–based culture.</a:t>
          </a:r>
          <a:r>
            <a:rPr lang="en-IN" b="0" i="0" dirty="0"/>
            <a:t> </a:t>
          </a:r>
          <a:endParaRPr lang="en-GB" dirty="0"/>
        </a:p>
      </dgm:t>
    </dgm:pt>
    <dgm:pt modelId="{AD019BD9-3356-0E47-9271-15570A4DD972}" type="parTrans" cxnId="{9EEE1C73-EA05-7340-8619-7538310A8718}">
      <dgm:prSet/>
      <dgm:spPr/>
      <dgm:t>
        <a:bodyPr/>
        <a:lstStyle/>
        <a:p>
          <a:endParaRPr lang="en-GB"/>
        </a:p>
      </dgm:t>
    </dgm:pt>
    <dgm:pt modelId="{BACB20C6-8092-EA40-BF99-83EB81765E5E}" type="sibTrans" cxnId="{9EEE1C73-EA05-7340-8619-7538310A8718}">
      <dgm:prSet/>
      <dgm:spPr/>
      <dgm:t>
        <a:bodyPr/>
        <a:lstStyle/>
        <a:p>
          <a:endParaRPr lang="en-GB"/>
        </a:p>
      </dgm:t>
    </dgm:pt>
    <dgm:pt modelId="{F0146C7C-8464-0D49-BE46-197AF43C8B95}">
      <dgm:prSet phldrT="[Text]"/>
      <dgm:spPr/>
      <dgm:t>
        <a:bodyPr/>
        <a:lstStyle/>
        <a:p>
          <a:r>
            <a:rPr lang="en-IN" b="1" i="0" dirty="0"/>
            <a:t>Maximize information availability.</a:t>
          </a:r>
          <a:endParaRPr lang="en-GB" dirty="0"/>
        </a:p>
      </dgm:t>
    </dgm:pt>
    <dgm:pt modelId="{3339D62C-3454-724C-9E91-78F6E5751759}" type="parTrans" cxnId="{339AAC25-26D4-E048-9ECF-A837DD2ABEEE}">
      <dgm:prSet/>
      <dgm:spPr/>
      <dgm:t>
        <a:bodyPr/>
        <a:lstStyle/>
        <a:p>
          <a:endParaRPr lang="en-GB"/>
        </a:p>
      </dgm:t>
    </dgm:pt>
    <dgm:pt modelId="{9F26116D-A377-C942-9D3B-176CFF57299E}" type="sibTrans" cxnId="{339AAC25-26D4-E048-9ECF-A837DD2ABEEE}">
      <dgm:prSet/>
      <dgm:spPr/>
      <dgm:t>
        <a:bodyPr/>
        <a:lstStyle/>
        <a:p>
          <a:endParaRPr lang="en-GB"/>
        </a:p>
      </dgm:t>
    </dgm:pt>
    <dgm:pt modelId="{BBF2076D-A182-E44F-A6C1-E7E5854BA02B}">
      <dgm:prSet/>
      <dgm:spPr/>
      <dgm:t>
        <a:bodyPr/>
        <a:lstStyle/>
        <a:p>
          <a:r>
            <a:rPr lang="en-IN" b="1" i="0"/>
            <a:t>Develop a feedback mechanism for process improvement.</a:t>
          </a:r>
          <a:r>
            <a:rPr lang="en-IN" b="0" i="0"/>
            <a:t> </a:t>
          </a:r>
          <a:endParaRPr lang="en-IN"/>
        </a:p>
      </dgm:t>
    </dgm:pt>
    <dgm:pt modelId="{50CDFA77-9FAF-1D4F-9D57-55DBC1A14C43}" type="parTrans" cxnId="{277362A8-F640-C449-A6E6-AD5174F4E7A8}">
      <dgm:prSet/>
      <dgm:spPr/>
      <dgm:t>
        <a:bodyPr/>
        <a:lstStyle/>
        <a:p>
          <a:endParaRPr lang="en-GB"/>
        </a:p>
      </dgm:t>
    </dgm:pt>
    <dgm:pt modelId="{0938A712-3CA6-9F49-9525-F63F247A8D37}" type="sibTrans" cxnId="{277362A8-F640-C449-A6E6-AD5174F4E7A8}">
      <dgm:prSet/>
      <dgm:spPr/>
      <dgm:t>
        <a:bodyPr/>
        <a:lstStyle/>
        <a:p>
          <a:endParaRPr lang="en-GB"/>
        </a:p>
      </dgm:t>
    </dgm:pt>
    <dgm:pt modelId="{A0E68784-91C0-3F4E-8C9D-CEF01A229294}">
      <dgm:prSet/>
      <dgm:spPr/>
      <dgm:t>
        <a:bodyPr/>
        <a:lstStyle/>
        <a:p>
          <a:r>
            <a:rPr lang="en-IN" b="1" i="0"/>
            <a:t>Prioritize areas for improvement.</a:t>
          </a:r>
          <a:endParaRPr lang="en-IN"/>
        </a:p>
      </dgm:t>
    </dgm:pt>
    <dgm:pt modelId="{A96AA16F-A515-9C4C-88C6-503407853CC3}" type="parTrans" cxnId="{68ADC60B-DC71-2D40-B8F0-EA89F213ECF7}">
      <dgm:prSet/>
      <dgm:spPr/>
      <dgm:t>
        <a:bodyPr/>
        <a:lstStyle/>
        <a:p>
          <a:endParaRPr lang="en-GB"/>
        </a:p>
      </dgm:t>
    </dgm:pt>
    <dgm:pt modelId="{0FEC16F0-D107-B34B-84FE-7C5705BF575C}" type="sibTrans" cxnId="{68ADC60B-DC71-2D40-B8F0-EA89F213ECF7}">
      <dgm:prSet/>
      <dgm:spPr/>
      <dgm:t>
        <a:bodyPr/>
        <a:lstStyle/>
        <a:p>
          <a:endParaRPr lang="en-GB"/>
        </a:p>
      </dgm:t>
    </dgm:pt>
    <dgm:pt modelId="{2AFEF622-B398-6148-877C-5DE47C6A9609}" type="pres">
      <dgm:prSet presAssocID="{DD124EA2-2C97-1041-8A57-1292E6734D14}" presName="cycle" presStyleCnt="0">
        <dgm:presLayoutVars>
          <dgm:dir/>
          <dgm:resizeHandles val="exact"/>
        </dgm:presLayoutVars>
      </dgm:prSet>
      <dgm:spPr/>
    </dgm:pt>
    <dgm:pt modelId="{7FA4D578-0015-1847-9B7E-D12FC85F89C5}" type="pres">
      <dgm:prSet presAssocID="{6E1A5B0E-CA38-5B4B-A81B-8712876D1A67}" presName="dummy" presStyleCnt="0"/>
      <dgm:spPr/>
    </dgm:pt>
    <dgm:pt modelId="{7C3DDDDE-C221-004F-AE1A-93F542D3781E}" type="pres">
      <dgm:prSet presAssocID="{6E1A5B0E-CA38-5B4B-A81B-8712876D1A67}" presName="node" presStyleLbl="revTx" presStyleIdx="0" presStyleCnt="6">
        <dgm:presLayoutVars>
          <dgm:bulletEnabled val="1"/>
        </dgm:presLayoutVars>
      </dgm:prSet>
      <dgm:spPr/>
    </dgm:pt>
    <dgm:pt modelId="{0D166B1F-F975-BF47-8DD8-FEDFE1B38311}" type="pres">
      <dgm:prSet presAssocID="{65C58384-1D8F-F042-B2B4-5F386A42A157}" presName="sibTrans" presStyleLbl="node1" presStyleIdx="0" presStyleCnt="6"/>
      <dgm:spPr/>
    </dgm:pt>
    <dgm:pt modelId="{6C5E410D-3C60-6E41-944E-4264D3D364E9}" type="pres">
      <dgm:prSet presAssocID="{3C1EE544-FD49-414E-A1B8-EBC666B51327}" presName="dummy" presStyleCnt="0"/>
      <dgm:spPr/>
    </dgm:pt>
    <dgm:pt modelId="{827E27D8-55FE-DF46-AE68-F0AC8845EA9F}" type="pres">
      <dgm:prSet presAssocID="{3C1EE544-FD49-414E-A1B8-EBC666B51327}" presName="node" presStyleLbl="revTx" presStyleIdx="1" presStyleCnt="6">
        <dgm:presLayoutVars>
          <dgm:bulletEnabled val="1"/>
        </dgm:presLayoutVars>
      </dgm:prSet>
      <dgm:spPr/>
    </dgm:pt>
    <dgm:pt modelId="{752C9DCD-E56B-1044-A220-6E7D95F3BBD9}" type="pres">
      <dgm:prSet presAssocID="{3CDE2C8B-D933-D845-8151-5E13AC739633}" presName="sibTrans" presStyleLbl="node1" presStyleIdx="1" presStyleCnt="6"/>
      <dgm:spPr/>
    </dgm:pt>
    <dgm:pt modelId="{92DDEC1F-7D90-1B40-86EF-245B58AA9D7B}" type="pres">
      <dgm:prSet presAssocID="{A0E68784-91C0-3F4E-8C9D-CEF01A229294}" presName="dummy" presStyleCnt="0"/>
      <dgm:spPr/>
    </dgm:pt>
    <dgm:pt modelId="{24517498-4FCB-5C42-BF8B-AFCBE00BDF6D}" type="pres">
      <dgm:prSet presAssocID="{A0E68784-91C0-3F4E-8C9D-CEF01A229294}" presName="node" presStyleLbl="revTx" presStyleIdx="2" presStyleCnt="6">
        <dgm:presLayoutVars>
          <dgm:bulletEnabled val="1"/>
        </dgm:presLayoutVars>
      </dgm:prSet>
      <dgm:spPr/>
    </dgm:pt>
    <dgm:pt modelId="{E81BD968-529E-CB42-B150-52F35683A138}" type="pres">
      <dgm:prSet presAssocID="{0FEC16F0-D107-B34B-84FE-7C5705BF575C}" presName="sibTrans" presStyleLbl="node1" presStyleIdx="2" presStyleCnt="6"/>
      <dgm:spPr/>
    </dgm:pt>
    <dgm:pt modelId="{DCB20DAB-2D59-AA43-8C38-2F1AD8D11B9D}" type="pres">
      <dgm:prSet presAssocID="{183BE694-32CD-9C4F-B494-E2D644A5370E}" presName="dummy" presStyleCnt="0"/>
      <dgm:spPr/>
    </dgm:pt>
    <dgm:pt modelId="{0D6733CF-126E-8A46-ACED-36874FBD52CC}" type="pres">
      <dgm:prSet presAssocID="{183BE694-32CD-9C4F-B494-E2D644A5370E}" presName="node" presStyleLbl="revTx" presStyleIdx="3" presStyleCnt="6">
        <dgm:presLayoutVars>
          <dgm:bulletEnabled val="1"/>
        </dgm:presLayoutVars>
      </dgm:prSet>
      <dgm:spPr/>
    </dgm:pt>
    <dgm:pt modelId="{4AD92AAE-CE02-0A4E-A892-8C4FA32E96E1}" type="pres">
      <dgm:prSet presAssocID="{BACB20C6-8092-EA40-BF99-83EB81765E5E}" presName="sibTrans" presStyleLbl="node1" presStyleIdx="3" presStyleCnt="6"/>
      <dgm:spPr/>
    </dgm:pt>
    <dgm:pt modelId="{A5E012E9-A0EA-9F47-A801-1FF0AB4263AE}" type="pres">
      <dgm:prSet presAssocID="{F0146C7C-8464-0D49-BE46-197AF43C8B95}" presName="dummy" presStyleCnt="0"/>
      <dgm:spPr/>
    </dgm:pt>
    <dgm:pt modelId="{721C8B94-EA6E-D243-84A7-A3E5D119A07E}" type="pres">
      <dgm:prSet presAssocID="{F0146C7C-8464-0D49-BE46-197AF43C8B95}" presName="node" presStyleLbl="revTx" presStyleIdx="4" presStyleCnt="6">
        <dgm:presLayoutVars>
          <dgm:bulletEnabled val="1"/>
        </dgm:presLayoutVars>
      </dgm:prSet>
      <dgm:spPr/>
    </dgm:pt>
    <dgm:pt modelId="{6E5D45A2-ED16-2B44-BF28-DE241B4C989B}" type="pres">
      <dgm:prSet presAssocID="{9F26116D-A377-C942-9D3B-176CFF57299E}" presName="sibTrans" presStyleLbl="node1" presStyleIdx="4" presStyleCnt="6"/>
      <dgm:spPr/>
    </dgm:pt>
    <dgm:pt modelId="{77B4145A-120C-8147-AF7D-CB895FF2185F}" type="pres">
      <dgm:prSet presAssocID="{BBF2076D-A182-E44F-A6C1-E7E5854BA02B}" presName="dummy" presStyleCnt="0"/>
      <dgm:spPr/>
    </dgm:pt>
    <dgm:pt modelId="{C4124781-AF87-584B-B6FC-5EB8D29C1263}" type="pres">
      <dgm:prSet presAssocID="{BBF2076D-A182-E44F-A6C1-E7E5854BA02B}" presName="node" presStyleLbl="revTx" presStyleIdx="5" presStyleCnt="6">
        <dgm:presLayoutVars>
          <dgm:bulletEnabled val="1"/>
        </dgm:presLayoutVars>
      </dgm:prSet>
      <dgm:spPr/>
    </dgm:pt>
    <dgm:pt modelId="{65B42E10-B190-C040-9FD2-4DBC10E06D59}" type="pres">
      <dgm:prSet presAssocID="{0938A712-3CA6-9F49-9525-F63F247A8D37}" presName="sibTrans" presStyleLbl="node1" presStyleIdx="5" presStyleCnt="6"/>
      <dgm:spPr/>
    </dgm:pt>
  </dgm:ptLst>
  <dgm:cxnLst>
    <dgm:cxn modelId="{48B25000-117B-DE4E-92A0-2D51AC62F02C}" type="presOf" srcId="{DD124EA2-2C97-1041-8A57-1292E6734D14}" destId="{2AFEF622-B398-6148-877C-5DE47C6A9609}" srcOrd="0" destOrd="0" presId="urn:microsoft.com/office/officeart/2005/8/layout/cycle1"/>
    <dgm:cxn modelId="{8B595702-E54B-A640-99A0-4C5CB4873408}" srcId="{DD124EA2-2C97-1041-8A57-1292E6734D14}" destId="{3C1EE544-FD49-414E-A1B8-EBC666B51327}" srcOrd="1" destOrd="0" parTransId="{64F391C8-DB76-C143-8771-1BC5DCEEE664}" sibTransId="{3CDE2C8B-D933-D845-8151-5E13AC739633}"/>
    <dgm:cxn modelId="{68ADC60B-DC71-2D40-B8F0-EA89F213ECF7}" srcId="{DD124EA2-2C97-1041-8A57-1292E6734D14}" destId="{A0E68784-91C0-3F4E-8C9D-CEF01A229294}" srcOrd="2" destOrd="0" parTransId="{A96AA16F-A515-9C4C-88C6-503407853CC3}" sibTransId="{0FEC16F0-D107-B34B-84FE-7C5705BF575C}"/>
    <dgm:cxn modelId="{C6EE7E12-5C3A-4043-AD32-25641BBA92DF}" type="presOf" srcId="{9F26116D-A377-C942-9D3B-176CFF57299E}" destId="{6E5D45A2-ED16-2B44-BF28-DE241B4C989B}" srcOrd="0" destOrd="0" presId="urn:microsoft.com/office/officeart/2005/8/layout/cycle1"/>
    <dgm:cxn modelId="{339AAC25-26D4-E048-9ECF-A837DD2ABEEE}" srcId="{DD124EA2-2C97-1041-8A57-1292E6734D14}" destId="{F0146C7C-8464-0D49-BE46-197AF43C8B95}" srcOrd="4" destOrd="0" parTransId="{3339D62C-3454-724C-9E91-78F6E5751759}" sibTransId="{9F26116D-A377-C942-9D3B-176CFF57299E}"/>
    <dgm:cxn modelId="{B016362A-C7DB-C542-A41E-1D0FF2FDA373}" type="presOf" srcId="{BACB20C6-8092-EA40-BF99-83EB81765E5E}" destId="{4AD92AAE-CE02-0A4E-A892-8C4FA32E96E1}" srcOrd="0" destOrd="0" presId="urn:microsoft.com/office/officeart/2005/8/layout/cycle1"/>
    <dgm:cxn modelId="{D9553432-1C0A-3A4C-9EFD-7FCC72875302}" type="presOf" srcId="{0938A712-3CA6-9F49-9525-F63F247A8D37}" destId="{65B42E10-B190-C040-9FD2-4DBC10E06D59}" srcOrd="0" destOrd="0" presId="urn:microsoft.com/office/officeart/2005/8/layout/cycle1"/>
    <dgm:cxn modelId="{778F325C-80D6-B44B-A042-ED68B97B1B40}" type="presOf" srcId="{3CDE2C8B-D933-D845-8151-5E13AC739633}" destId="{752C9DCD-E56B-1044-A220-6E7D95F3BBD9}" srcOrd="0" destOrd="0" presId="urn:microsoft.com/office/officeart/2005/8/layout/cycle1"/>
    <dgm:cxn modelId="{5AA36965-7DC4-094D-A8A7-4BB1A660A975}" type="presOf" srcId="{65C58384-1D8F-F042-B2B4-5F386A42A157}" destId="{0D166B1F-F975-BF47-8DD8-FEDFE1B38311}" srcOrd="0" destOrd="0" presId="urn:microsoft.com/office/officeart/2005/8/layout/cycle1"/>
    <dgm:cxn modelId="{9EEE1C73-EA05-7340-8619-7538310A8718}" srcId="{DD124EA2-2C97-1041-8A57-1292E6734D14}" destId="{183BE694-32CD-9C4F-B494-E2D644A5370E}" srcOrd="3" destOrd="0" parTransId="{AD019BD9-3356-0E47-9271-15570A4DD972}" sibTransId="{BACB20C6-8092-EA40-BF99-83EB81765E5E}"/>
    <dgm:cxn modelId="{F838D17C-1382-6844-8AF4-BA2248474983}" type="presOf" srcId="{183BE694-32CD-9C4F-B494-E2D644A5370E}" destId="{0D6733CF-126E-8A46-ACED-36874FBD52CC}" srcOrd="0" destOrd="0" presId="urn:microsoft.com/office/officeart/2005/8/layout/cycle1"/>
    <dgm:cxn modelId="{53D4837D-BF30-0F4C-83E7-3629F48CCF12}" type="presOf" srcId="{BBF2076D-A182-E44F-A6C1-E7E5854BA02B}" destId="{C4124781-AF87-584B-B6FC-5EB8D29C1263}" srcOrd="0" destOrd="0" presId="urn:microsoft.com/office/officeart/2005/8/layout/cycle1"/>
    <dgm:cxn modelId="{3A674590-A833-CA4F-8FEC-0E03A72FDDA5}" type="presOf" srcId="{A0E68784-91C0-3F4E-8C9D-CEF01A229294}" destId="{24517498-4FCB-5C42-BF8B-AFCBE00BDF6D}" srcOrd="0" destOrd="0" presId="urn:microsoft.com/office/officeart/2005/8/layout/cycle1"/>
    <dgm:cxn modelId="{35BC819B-C862-0F44-9142-F5544D6CC630}" type="presOf" srcId="{3C1EE544-FD49-414E-A1B8-EBC666B51327}" destId="{827E27D8-55FE-DF46-AE68-F0AC8845EA9F}" srcOrd="0" destOrd="0" presId="urn:microsoft.com/office/officeart/2005/8/layout/cycle1"/>
    <dgm:cxn modelId="{277362A8-F640-C449-A6E6-AD5174F4E7A8}" srcId="{DD124EA2-2C97-1041-8A57-1292E6734D14}" destId="{BBF2076D-A182-E44F-A6C1-E7E5854BA02B}" srcOrd="5" destOrd="0" parTransId="{50CDFA77-9FAF-1D4F-9D57-55DBC1A14C43}" sibTransId="{0938A712-3CA6-9F49-9525-F63F247A8D37}"/>
    <dgm:cxn modelId="{065FE8BC-2366-2049-98A9-997FB66C8A1E}" type="presOf" srcId="{F0146C7C-8464-0D49-BE46-197AF43C8B95}" destId="{721C8B94-EA6E-D243-84A7-A3E5D119A07E}" srcOrd="0" destOrd="0" presId="urn:microsoft.com/office/officeart/2005/8/layout/cycle1"/>
    <dgm:cxn modelId="{0E2199C8-E1B4-B84D-8040-0CA24B0E2890}" srcId="{DD124EA2-2C97-1041-8A57-1292E6734D14}" destId="{6E1A5B0E-CA38-5B4B-A81B-8712876D1A67}" srcOrd="0" destOrd="0" parTransId="{EDE72F04-0A5E-D04A-9067-846F57D12852}" sibTransId="{65C58384-1D8F-F042-B2B4-5F386A42A157}"/>
    <dgm:cxn modelId="{39F547E8-4468-1B49-9F28-81837812543E}" type="presOf" srcId="{6E1A5B0E-CA38-5B4B-A81B-8712876D1A67}" destId="{7C3DDDDE-C221-004F-AE1A-93F542D3781E}" srcOrd="0" destOrd="0" presId="urn:microsoft.com/office/officeart/2005/8/layout/cycle1"/>
    <dgm:cxn modelId="{FFBF70F1-B641-E347-88DE-65BB7802169F}" type="presOf" srcId="{0FEC16F0-D107-B34B-84FE-7C5705BF575C}" destId="{E81BD968-529E-CB42-B150-52F35683A138}" srcOrd="0" destOrd="0" presId="urn:microsoft.com/office/officeart/2005/8/layout/cycle1"/>
    <dgm:cxn modelId="{1427B117-A99B-BF48-BD7A-6EBCAEF011F6}" type="presParOf" srcId="{2AFEF622-B398-6148-877C-5DE47C6A9609}" destId="{7FA4D578-0015-1847-9B7E-D12FC85F89C5}" srcOrd="0" destOrd="0" presId="urn:microsoft.com/office/officeart/2005/8/layout/cycle1"/>
    <dgm:cxn modelId="{9C4A265E-ABA5-0446-BD99-19B4F5389C6C}" type="presParOf" srcId="{2AFEF622-B398-6148-877C-5DE47C6A9609}" destId="{7C3DDDDE-C221-004F-AE1A-93F542D3781E}" srcOrd="1" destOrd="0" presId="urn:microsoft.com/office/officeart/2005/8/layout/cycle1"/>
    <dgm:cxn modelId="{DA6A0D8D-D2CD-9245-A35D-3DE73389FC6A}" type="presParOf" srcId="{2AFEF622-B398-6148-877C-5DE47C6A9609}" destId="{0D166B1F-F975-BF47-8DD8-FEDFE1B38311}" srcOrd="2" destOrd="0" presId="urn:microsoft.com/office/officeart/2005/8/layout/cycle1"/>
    <dgm:cxn modelId="{27221C14-AE48-C948-BAA2-1B96EB707964}" type="presParOf" srcId="{2AFEF622-B398-6148-877C-5DE47C6A9609}" destId="{6C5E410D-3C60-6E41-944E-4264D3D364E9}" srcOrd="3" destOrd="0" presId="urn:microsoft.com/office/officeart/2005/8/layout/cycle1"/>
    <dgm:cxn modelId="{2E462A03-AD96-D34B-9966-587EDA4A7A63}" type="presParOf" srcId="{2AFEF622-B398-6148-877C-5DE47C6A9609}" destId="{827E27D8-55FE-DF46-AE68-F0AC8845EA9F}" srcOrd="4" destOrd="0" presId="urn:microsoft.com/office/officeart/2005/8/layout/cycle1"/>
    <dgm:cxn modelId="{92389AE3-E03D-6348-9700-85F0CAFAAE07}" type="presParOf" srcId="{2AFEF622-B398-6148-877C-5DE47C6A9609}" destId="{752C9DCD-E56B-1044-A220-6E7D95F3BBD9}" srcOrd="5" destOrd="0" presId="urn:microsoft.com/office/officeart/2005/8/layout/cycle1"/>
    <dgm:cxn modelId="{59E33694-BF25-3F4E-BEDE-E19850B992DE}" type="presParOf" srcId="{2AFEF622-B398-6148-877C-5DE47C6A9609}" destId="{92DDEC1F-7D90-1B40-86EF-245B58AA9D7B}" srcOrd="6" destOrd="0" presId="urn:microsoft.com/office/officeart/2005/8/layout/cycle1"/>
    <dgm:cxn modelId="{3E37E83A-10F2-2B4F-B0B1-19118B510B5A}" type="presParOf" srcId="{2AFEF622-B398-6148-877C-5DE47C6A9609}" destId="{24517498-4FCB-5C42-BF8B-AFCBE00BDF6D}" srcOrd="7" destOrd="0" presId="urn:microsoft.com/office/officeart/2005/8/layout/cycle1"/>
    <dgm:cxn modelId="{11F6A375-0B3E-EA43-9E0A-D70B19F86649}" type="presParOf" srcId="{2AFEF622-B398-6148-877C-5DE47C6A9609}" destId="{E81BD968-529E-CB42-B150-52F35683A138}" srcOrd="8" destOrd="0" presId="urn:microsoft.com/office/officeart/2005/8/layout/cycle1"/>
    <dgm:cxn modelId="{B466794B-9C0B-0344-8440-B02AE7F490A3}" type="presParOf" srcId="{2AFEF622-B398-6148-877C-5DE47C6A9609}" destId="{DCB20DAB-2D59-AA43-8C38-2F1AD8D11B9D}" srcOrd="9" destOrd="0" presId="urn:microsoft.com/office/officeart/2005/8/layout/cycle1"/>
    <dgm:cxn modelId="{48934167-1CCA-CD45-8CDB-41FBFA9B0FB1}" type="presParOf" srcId="{2AFEF622-B398-6148-877C-5DE47C6A9609}" destId="{0D6733CF-126E-8A46-ACED-36874FBD52CC}" srcOrd="10" destOrd="0" presId="urn:microsoft.com/office/officeart/2005/8/layout/cycle1"/>
    <dgm:cxn modelId="{FBA66733-E554-664A-8C61-4220CDFC2515}" type="presParOf" srcId="{2AFEF622-B398-6148-877C-5DE47C6A9609}" destId="{4AD92AAE-CE02-0A4E-A892-8C4FA32E96E1}" srcOrd="11" destOrd="0" presId="urn:microsoft.com/office/officeart/2005/8/layout/cycle1"/>
    <dgm:cxn modelId="{298F1EFE-00CA-6649-A024-3DEEB9C3BD8B}" type="presParOf" srcId="{2AFEF622-B398-6148-877C-5DE47C6A9609}" destId="{A5E012E9-A0EA-9F47-A801-1FF0AB4263AE}" srcOrd="12" destOrd="0" presId="urn:microsoft.com/office/officeart/2005/8/layout/cycle1"/>
    <dgm:cxn modelId="{1BD5ECE1-75AB-304D-9E07-F7011F63B219}" type="presParOf" srcId="{2AFEF622-B398-6148-877C-5DE47C6A9609}" destId="{721C8B94-EA6E-D243-84A7-A3E5D119A07E}" srcOrd="13" destOrd="0" presId="urn:microsoft.com/office/officeart/2005/8/layout/cycle1"/>
    <dgm:cxn modelId="{9590CD0E-FF78-B94B-95BE-356C5D30D54B}" type="presParOf" srcId="{2AFEF622-B398-6148-877C-5DE47C6A9609}" destId="{6E5D45A2-ED16-2B44-BF28-DE241B4C989B}" srcOrd="14" destOrd="0" presId="urn:microsoft.com/office/officeart/2005/8/layout/cycle1"/>
    <dgm:cxn modelId="{DD801C7E-0815-BF4D-AABF-68AFA9E7A3A8}" type="presParOf" srcId="{2AFEF622-B398-6148-877C-5DE47C6A9609}" destId="{77B4145A-120C-8147-AF7D-CB895FF2185F}" srcOrd="15" destOrd="0" presId="urn:microsoft.com/office/officeart/2005/8/layout/cycle1"/>
    <dgm:cxn modelId="{E237E95C-AC2E-1348-8D43-A9983EAAD044}" type="presParOf" srcId="{2AFEF622-B398-6148-877C-5DE47C6A9609}" destId="{C4124781-AF87-584B-B6FC-5EB8D29C1263}" srcOrd="16" destOrd="0" presId="urn:microsoft.com/office/officeart/2005/8/layout/cycle1"/>
    <dgm:cxn modelId="{4ACB4F6D-8F4C-B449-AA81-21CD242DC736}" type="presParOf" srcId="{2AFEF622-B398-6148-877C-5DE47C6A9609}" destId="{65B42E10-B190-C040-9FD2-4DBC10E06D59}" srcOrd="17"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034DC2F-B2E4-6B41-8728-27982004BE60}" type="doc">
      <dgm:prSet loTypeId="urn:microsoft.com/office/officeart/2005/8/layout/matrix2" loCatId="" qsTypeId="urn:microsoft.com/office/officeart/2005/8/quickstyle/simple1" qsCatId="simple" csTypeId="urn:microsoft.com/office/officeart/2005/8/colors/accent1_2" csCatId="accent1" phldr="1"/>
      <dgm:spPr/>
      <dgm:t>
        <a:bodyPr/>
        <a:lstStyle/>
        <a:p>
          <a:endParaRPr lang="en-GB"/>
        </a:p>
      </dgm:t>
    </dgm:pt>
    <dgm:pt modelId="{72EFBD40-6A4F-C34E-9C7A-04CD0D25CB99}">
      <dgm:prSet phldrT="[Text]"/>
      <dgm:spPr/>
      <dgm:t>
        <a:bodyPr/>
        <a:lstStyle/>
        <a:p>
          <a:r>
            <a:rPr lang="en-IN" b="1" i="0" dirty="0">
              <a:solidFill>
                <a:srgbClr val="212234"/>
              </a:solidFill>
              <a:effectLst/>
              <a:latin typeface="proxima-nova"/>
            </a:rPr>
            <a:t>Chief Data Officer</a:t>
          </a:r>
          <a:endParaRPr lang="en-GB" dirty="0"/>
        </a:p>
      </dgm:t>
    </dgm:pt>
    <dgm:pt modelId="{D763D251-6553-F14A-8D7E-F0E014265AFA}" type="parTrans" cxnId="{011DC933-7C50-5B45-AF38-D3C88966D1B0}">
      <dgm:prSet/>
      <dgm:spPr/>
      <dgm:t>
        <a:bodyPr/>
        <a:lstStyle/>
        <a:p>
          <a:endParaRPr lang="en-GB"/>
        </a:p>
      </dgm:t>
    </dgm:pt>
    <dgm:pt modelId="{E9040486-C407-7141-960F-7C373B36691B}" type="sibTrans" cxnId="{011DC933-7C50-5B45-AF38-D3C88966D1B0}">
      <dgm:prSet/>
      <dgm:spPr/>
      <dgm:t>
        <a:bodyPr/>
        <a:lstStyle/>
        <a:p>
          <a:endParaRPr lang="en-GB"/>
        </a:p>
      </dgm:t>
    </dgm:pt>
    <dgm:pt modelId="{D0249294-E9A7-B94F-9915-6D05FD3B9809}">
      <dgm:prSet phldrT="[Text]"/>
      <dgm:spPr/>
      <dgm:t>
        <a:bodyPr/>
        <a:lstStyle/>
        <a:p>
          <a:r>
            <a:rPr lang="en-IN" b="1" i="0" dirty="0">
              <a:solidFill>
                <a:srgbClr val="212234"/>
              </a:solidFill>
              <a:effectLst/>
              <a:latin typeface="proxima-nova"/>
            </a:rPr>
            <a:t>Data Owners </a:t>
          </a:r>
          <a:endParaRPr lang="en-GB" dirty="0"/>
        </a:p>
      </dgm:t>
    </dgm:pt>
    <dgm:pt modelId="{3998D557-FD50-384B-895E-11A2EB4E425C}" type="parTrans" cxnId="{30C40E68-1D82-534F-A16A-8D521AEFF495}">
      <dgm:prSet/>
      <dgm:spPr/>
      <dgm:t>
        <a:bodyPr/>
        <a:lstStyle/>
        <a:p>
          <a:endParaRPr lang="en-GB"/>
        </a:p>
      </dgm:t>
    </dgm:pt>
    <dgm:pt modelId="{CC8790FB-4D0E-0A46-AD45-876577D9DA1E}" type="sibTrans" cxnId="{30C40E68-1D82-534F-A16A-8D521AEFF495}">
      <dgm:prSet/>
      <dgm:spPr/>
      <dgm:t>
        <a:bodyPr/>
        <a:lstStyle/>
        <a:p>
          <a:endParaRPr lang="en-GB"/>
        </a:p>
      </dgm:t>
    </dgm:pt>
    <dgm:pt modelId="{595EFFC6-42A8-B54A-9845-00C8E1B780F0}">
      <dgm:prSet phldrT="[Text]"/>
      <dgm:spPr/>
      <dgm:t>
        <a:bodyPr/>
        <a:lstStyle/>
        <a:p>
          <a:r>
            <a:rPr lang="en-IN" b="1" i="0" dirty="0">
              <a:solidFill>
                <a:srgbClr val="212234"/>
              </a:solidFill>
              <a:effectLst/>
              <a:latin typeface="proxima-nova"/>
            </a:rPr>
            <a:t>Data Governance Committees</a:t>
          </a:r>
          <a:endParaRPr lang="en-GB" dirty="0"/>
        </a:p>
      </dgm:t>
    </dgm:pt>
    <dgm:pt modelId="{A0616944-BBD4-6B4E-9AC0-3520CB8CEAEF}" type="parTrans" cxnId="{55A8CEDA-6DE3-534B-A07E-8ADC2E2950D3}">
      <dgm:prSet/>
      <dgm:spPr/>
      <dgm:t>
        <a:bodyPr/>
        <a:lstStyle/>
        <a:p>
          <a:endParaRPr lang="en-GB"/>
        </a:p>
      </dgm:t>
    </dgm:pt>
    <dgm:pt modelId="{DF36F6F0-52B8-E344-B980-C8E04E33BB5C}" type="sibTrans" cxnId="{55A8CEDA-6DE3-534B-A07E-8ADC2E2950D3}">
      <dgm:prSet/>
      <dgm:spPr/>
      <dgm:t>
        <a:bodyPr/>
        <a:lstStyle/>
        <a:p>
          <a:endParaRPr lang="en-GB"/>
        </a:p>
      </dgm:t>
    </dgm:pt>
    <dgm:pt modelId="{845A9CEC-311F-CF46-ADB1-496115CD8B8D}">
      <dgm:prSet phldrT="[Text]"/>
      <dgm:spPr/>
      <dgm:t>
        <a:bodyPr/>
        <a:lstStyle/>
        <a:p>
          <a:r>
            <a:rPr lang="en-IN" b="1" i="0" dirty="0">
              <a:solidFill>
                <a:srgbClr val="212234"/>
              </a:solidFill>
              <a:effectLst/>
              <a:latin typeface="proxima-nova"/>
            </a:rPr>
            <a:t>Data Stewards/Custodians</a:t>
          </a:r>
          <a:endParaRPr lang="en-GB" dirty="0"/>
        </a:p>
      </dgm:t>
    </dgm:pt>
    <dgm:pt modelId="{A7ADC041-6BC7-FF4F-86D8-2F718E7194F0}" type="parTrans" cxnId="{E5721E3E-C794-2F41-AD8E-898C2DCF85E5}">
      <dgm:prSet/>
      <dgm:spPr/>
      <dgm:t>
        <a:bodyPr/>
        <a:lstStyle/>
        <a:p>
          <a:endParaRPr lang="en-GB"/>
        </a:p>
      </dgm:t>
    </dgm:pt>
    <dgm:pt modelId="{1766F242-085F-744A-80F4-75C2DDF9A0A5}" type="sibTrans" cxnId="{E5721E3E-C794-2F41-AD8E-898C2DCF85E5}">
      <dgm:prSet/>
      <dgm:spPr/>
      <dgm:t>
        <a:bodyPr/>
        <a:lstStyle/>
        <a:p>
          <a:endParaRPr lang="en-GB"/>
        </a:p>
      </dgm:t>
    </dgm:pt>
    <dgm:pt modelId="{26D495BB-ACC8-E946-9D51-43CFDF6CBF8E}" type="pres">
      <dgm:prSet presAssocID="{6034DC2F-B2E4-6B41-8728-27982004BE60}" presName="matrix" presStyleCnt="0">
        <dgm:presLayoutVars>
          <dgm:chMax val="1"/>
          <dgm:dir/>
          <dgm:resizeHandles val="exact"/>
        </dgm:presLayoutVars>
      </dgm:prSet>
      <dgm:spPr/>
    </dgm:pt>
    <dgm:pt modelId="{99A1DAC6-EAC6-054D-B2F8-362B7D3CA845}" type="pres">
      <dgm:prSet presAssocID="{6034DC2F-B2E4-6B41-8728-27982004BE60}" presName="axisShape" presStyleLbl="bgShp" presStyleIdx="0" presStyleCnt="1"/>
      <dgm:spPr/>
    </dgm:pt>
    <dgm:pt modelId="{896A2B85-D67C-0F48-88B8-6E042973D1AF}" type="pres">
      <dgm:prSet presAssocID="{6034DC2F-B2E4-6B41-8728-27982004BE60}" presName="rect1" presStyleLbl="node1" presStyleIdx="0" presStyleCnt="4">
        <dgm:presLayoutVars>
          <dgm:chMax val="0"/>
          <dgm:chPref val="0"/>
          <dgm:bulletEnabled val="1"/>
        </dgm:presLayoutVars>
      </dgm:prSet>
      <dgm:spPr/>
    </dgm:pt>
    <dgm:pt modelId="{D8BF63D5-12E4-4D49-98FB-D4C15F37061E}" type="pres">
      <dgm:prSet presAssocID="{6034DC2F-B2E4-6B41-8728-27982004BE60}" presName="rect2" presStyleLbl="node1" presStyleIdx="1" presStyleCnt="4">
        <dgm:presLayoutVars>
          <dgm:chMax val="0"/>
          <dgm:chPref val="0"/>
          <dgm:bulletEnabled val="1"/>
        </dgm:presLayoutVars>
      </dgm:prSet>
      <dgm:spPr/>
    </dgm:pt>
    <dgm:pt modelId="{B94E68B8-7F7E-C247-8728-CDEDF2AC5788}" type="pres">
      <dgm:prSet presAssocID="{6034DC2F-B2E4-6B41-8728-27982004BE60}" presName="rect3" presStyleLbl="node1" presStyleIdx="2" presStyleCnt="4" custLinFactNeighborX="11133" custLinFactNeighborY="3373">
        <dgm:presLayoutVars>
          <dgm:chMax val="0"/>
          <dgm:chPref val="0"/>
          <dgm:bulletEnabled val="1"/>
        </dgm:presLayoutVars>
      </dgm:prSet>
      <dgm:spPr/>
    </dgm:pt>
    <dgm:pt modelId="{CABA1A8D-80B5-4348-BCFE-BB747A4A2574}" type="pres">
      <dgm:prSet presAssocID="{6034DC2F-B2E4-6B41-8728-27982004BE60}" presName="rect4" presStyleLbl="node1" presStyleIdx="3" presStyleCnt="4">
        <dgm:presLayoutVars>
          <dgm:chMax val="0"/>
          <dgm:chPref val="0"/>
          <dgm:bulletEnabled val="1"/>
        </dgm:presLayoutVars>
      </dgm:prSet>
      <dgm:spPr/>
    </dgm:pt>
  </dgm:ptLst>
  <dgm:cxnLst>
    <dgm:cxn modelId="{011DC933-7C50-5B45-AF38-D3C88966D1B0}" srcId="{6034DC2F-B2E4-6B41-8728-27982004BE60}" destId="{72EFBD40-6A4F-C34E-9C7A-04CD0D25CB99}" srcOrd="0" destOrd="0" parTransId="{D763D251-6553-F14A-8D7E-F0E014265AFA}" sibTransId="{E9040486-C407-7141-960F-7C373B36691B}"/>
    <dgm:cxn modelId="{E5721E3E-C794-2F41-AD8E-898C2DCF85E5}" srcId="{6034DC2F-B2E4-6B41-8728-27982004BE60}" destId="{845A9CEC-311F-CF46-ADB1-496115CD8B8D}" srcOrd="3" destOrd="0" parTransId="{A7ADC041-6BC7-FF4F-86D8-2F718E7194F0}" sibTransId="{1766F242-085F-744A-80F4-75C2DDF9A0A5}"/>
    <dgm:cxn modelId="{30C40E68-1D82-534F-A16A-8D521AEFF495}" srcId="{6034DC2F-B2E4-6B41-8728-27982004BE60}" destId="{D0249294-E9A7-B94F-9915-6D05FD3B9809}" srcOrd="1" destOrd="0" parTransId="{3998D557-FD50-384B-895E-11A2EB4E425C}" sibTransId="{CC8790FB-4D0E-0A46-AD45-876577D9DA1E}"/>
    <dgm:cxn modelId="{28A89C7B-D366-7A46-AE6B-A9A9F048C7F0}" type="presOf" srcId="{595EFFC6-42A8-B54A-9845-00C8E1B780F0}" destId="{B94E68B8-7F7E-C247-8728-CDEDF2AC5788}" srcOrd="0" destOrd="0" presId="urn:microsoft.com/office/officeart/2005/8/layout/matrix2"/>
    <dgm:cxn modelId="{D70EE586-6FFF-1842-9BB5-BA4D0BB1C319}" type="presOf" srcId="{6034DC2F-B2E4-6B41-8728-27982004BE60}" destId="{26D495BB-ACC8-E946-9D51-43CFDF6CBF8E}" srcOrd="0" destOrd="0" presId="urn:microsoft.com/office/officeart/2005/8/layout/matrix2"/>
    <dgm:cxn modelId="{7EEF82C9-8459-C541-8FD8-B36B63C4E7DB}" type="presOf" srcId="{D0249294-E9A7-B94F-9915-6D05FD3B9809}" destId="{D8BF63D5-12E4-4D49-98FB-D4C15F37061E}" srcOrd="0" destOrd="0" presId="urn:microsoft.com/office/officeart/2005/8/layout/matrix2"/>
    <dgm:cxn modelId="{8BBBA7C9-BD07-0C43-8574-2DC856C69C84}" type="presOf" srcId="{72EFBD40-6A4F-C34E-9C7A-04CD0D25CB99}" destId="{896A2B85-D67C-0F48-88B8-6E042973D1AF}" srcOrd="0" destOrd="0" presId="urn:microsoft.com/office/officeart/2005/8/layout/matrix2"/>
    <dgm:cxn modelId="{A6D331D7-11A9-CC41-B13A-238220BF936E}" type="presOf" srcId="{845A9CEC-311F-CF46-ADB1-496115CD8B8D}" destId="{CABA1A8D-80B5-4348-BCFE-BB747A4A2574}" srcOrd="0" destOrd="0" presId="urn:microsoft.com/office/officeart/2005/8/layout/matrix2"/>
    <dgm:cxn modelId="{55A8CEDA-6DE3-534B-A07E-8ADC2E2950D3}" srcId="{6034DC2F-B2E4-6B41-8728-27982004BE60}" destId="{595EFFC6-42A8-B54A-9845-00C8E1B780F0}" srcOrd="2" destOrd="0" parTransId="{A0616944-BBD4-6B4E-9AC0-3520CB8CEAEF}" sibTransId="{DF36F6F0-52B8-E344-B980-C8E04E33BB5C}"/>
    <dgm:cxn modelId="{6F8A0489-4C8B-0749-B41A-1E8791A582D5}" type="presParOf" srcId="{26D495BB-ACC8-E946-9D51-43CFDF6CBF8E}" destId="{99A1DAC6-EAC6-054D-B2F8-362B7D3CA845}" srcOrd="0" destOrd="0" presId="urn:microsoft.com/office/officeart/2005/8/layout/matrix2"/>
    <dgm:cxn modelId="{30385A2E-226C-054D-A243-9364521D2E71}" type="presParOf" srcId="{26D495BB-ACC8-E946-9D51-43CFDF6CBF8E}" destId="{896A2B85-D67C-0F48-88B8-6E042973D1AF}" srcOrd="1" destOrd="0" presId="urn:microsoft.com/office/officeart/2005/8/layout/matrix2"/>
    <dgm:cxn modelId="{7B39850C-C7DC-6843-9C09-D0EF823B2C84}" type="presParOf" srcId="{26D495BB-ACC8-E946-9D51-43CFDF6CBF8E}" destId="{D8BF63D5-12E4-4D49-98FB-D4C15F37061E}" srcOrd="2" destOrd="0" presId="urn:microsoft.com/office/officeart/2005/8/layout/matrix2"/>
    <dgm:cxn modelId="{F5FB06A5-FFF6-E840-8BA6-643D23725A29}" type="presParOf" srcId="{26D495BB-ACC8-E946-9D51-43CFDF6CBF8E}" destId="{B94E68B8-7F7E-C247-8728-CDEDF2AC5788}" srcOrd="3" destOrd="0" presId="urn:microsoft.com/office/officeart/2005/8/layout/matrix2"/>
    <dgm:cxn modelId="{898005FB-9A74-AA4D-AA1D-36B9F3F56312}" type="presParOf" srcId="{26D495BB-ACC8-E946-9D51-43CFDF6CBF8E}" destId="{CABA1A8D-80B5-4348-BCFE-BB747A4A2574}"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0938EC8-A029-1C4A-988A-2C5F3A3757C7}" type="doc">
      <dgm:prSet loTypeId="urn:microsoft.com/office/officeart/2005/8/layout/venn3" loCatId="" qsTypeId="urn:microsoft.com/office/officeart/2005/8/quickstyle/simple1" qsCatId="simple" csTypeId="urn:microsoft.com/office/officeart/2005/8/colors/accent1_2" csCatId="accent1" phldr="1"/>
      <dgm:spPr/>
      <dgm:t>
        <a:bodyPr/>
        <a:lstStyle/>
        <a:p>
          <a:endParaRPr lang="en-GB"/>
        </a:p>
      </dgm:t>
    </dgm:pt>
    <dgm:pt modelId="{86D23E87-13BA-9A40-9D52-F99A7D24DE94}">
      <dgm:prSet phldrT="[Text]"/>
      <dgm:spPr/>
      <dgm:t>
        <a:bodyPr/>
        <a:lstStyle/>
        <a:p>
          <a:r>
            <a:rPr lang="en-GB" dirty="0"/>
            <a:t>Data</a:t>
          </a:r>
        </a:p>
      </dgm:t>
    </dgm:pt>
    <dgm:pt modelId="{0D28AF33-431F-4746-A9E9-1AA70227A271}" type="parTrans" cxnId="{A00C79B9-4235-2E49-9C07-6DB7675BC3C7}">
      <dgm:prSet/>
      <dgm:spPr/>
      <dgm:t>
        <a:bodyPr/>
        <a:lstStyle/>
        <a:p>
          <a:endParaRPr lang="en-GB"/>
        </a:p>
      </dgm:t>
    </dgm:pt>
    <dgm:pt modelId="{6E1D4483-7F88-0847-A040-77C5F25A8AA8}" type="sibTrans" cxnId="{A00C79B9-4235-2E49-9C07-6DB7675BC3C7}">
      <dgm:prSet/>
      <dgm:spPr/>
      <dgm:t>
        <a:bodyPr/>
        <a:lstStyle/>
        <a:p>
          <a:endParaRPr lang="en-GB"/>
        </a:p>
      </dgm:t>
    </dgm:pt>
    <dgm:pt modelId="{C9C64CCC-1FD7-DF47-AC1B-EE37919C3995}">
      <dgm:prSet phldrT="[Text]"/>
      <dgm:spPr/>
      <dgm:t>
        <a:bodyPr/>
        <a:lstStyle/>
        <a:p>
          <a:r>
            <a:rPr lang="en-GB" dirty="0"/>
            <a:t>Systems</a:t>
          </a:r>
        </a:p>
      </dgm:t>
    </dgm:pt>
    <dgm:pt modelId="{CC26098B-7E9D-9648-A2CA-E593D7B90C64}" type="parTrans" cxnId="{AEB7FFD3-E3AD-C440-ADD4-4C70B19EE510}">
      <dgm:prSet/>
      <dgm:spPr/>
      <dgm:t>
        <a:bodyPr/>
        <a:lstStyle/>
        <a:p>
          <a:endParaRPr lang="en-GB"/>
        </a:p>
      </dgm:t>
    </dgm:pt>
    <dgm:pt modelId="{EAF4DC3D-BC8F-E847-A400-4083ACDD2F2A}" type="sibTrans" cxnId="{AEB7FFD3-E3AD-C440-ADD4-4C70B19EE510}">
      <dgm:prSet/>
      <dgm:spPr/>
      <dgm:t>
        <a:bodyPr/>
        <a:lstStyle/>
        <a:p>
          <a:endParaRPr lang="en-GB"/>
        </a:p>
      </dgm:t>
    </dgm:pt>
    <dgm:pt modelId="{DC9B833A-2C73-6844-A509-DD1B242C6523}">
      <dgm:prSet phldrT="[Text]"/>
      <dgm:spPr/>
      <dgm:t>
        <a:bodyPr/>
        <a:lstStyle/>
        <a:p>
          <a:r>
            <a:rPr lang="en-GB" dirty="0"/>
            <a:t>Processes</a:t>
          </a:r>
        </a:p>
      </dgm:t>
    </dgm:pt>
    <dgm:pt modelId="{04118313-C960-3741-B60B-45A85D9F9D09}" type="parTrans" cxnId="{7071E632-3461-9C41-870C-E1644CFA3F61}">
      <dgm:prSet/>
      <dgm:spPr/>
      <dgm:t>
        <a:bodyPr/>
        <a:lstStyle/>
        <a:p>
          <a:endParaRPr lang="en-GB"/>
        </a:p>
      </dgm:t>
    </dgm:pt>
    <dgm:pt modelId="{14CD3301-1668-624A-B798-7B951B3D4C9B}" type="sibTrans" cxnId="{7071E632-3461-9C41-870C-E1644CFA3F61}">
      <dgm:prSet/>
      <dgm:spPr/>
      <dgm:t>
        <a:bodyPr/>
        <a:lstStyle/>
        <a:p>
          <a:endParaRPr lang="en-GB"/>
        </a:p>
      </dgm:t>
    </dgm:pt>
    <dgm:pt modelId="{78C96481-C1C9-0B4F-9E3F-6B8264F05E88}">
      <dgm:prSet phldrT="[Text]"/>
      <dgm:spPr/>
      <dgm:t>
        <a:bodyPr/>
        <a:lstStyle/>
        <a:p>
          <a:r>
            <a:rPr lang="en-GB" dirty="0"/>
            <a:t>Users</a:t>
          </a:r>
        </a:p>
      </dgm:t>
    </dgm:pt>
    <dgm:pt modelId="{9F6BC92F-9DCD-CF4B-AF81-8798386A8C60}" type="parTrans" cxnId="{D56FB402-C46B-FC44-B19D-A6EC5A8278E1}">
      <dgm:prSet/>
      <dgm:spPr/>
      <dgm:t>
        <a:bodyPr/>
        <a:lstStyle/>
        <a:p>
          <a:endParaRPr lang="en-GB"/>
        </a:p>
      </dgm:t>
    </dgm:pt>
    <dgm:pt modelId="{24295556-4E31-7D47-A688-9B0CA1D0C17F}" type="sibTrans" cxnId="{D56FB402-C46B-FC44-B19D-A6EC5A8278E1}">
      <dgm:prSet/>
      <dgm:spPr/>
      <dgm:t>
        <a:bodyPr/>
        <a:lstStyle/>
        <a:p>
          <a:endParaRPr lang="en-GB"/>
        </a:p>
      </dgm:t>
    </dgm:pt>
    <dgm:pt modelId="{D14DCF4A-BBC1-FC40-A42B-69157E064B2E}">
      <dgm:prSet/>
      <dgm:spPr/>
      <dgm:t>
        <a:bodyPr/>
        <a:lstStyle/>
        <a:p>
          <a:r>
            <a:rPr lang="en-GB" dirty="0"/>
            <a:t>Costs</a:t>
          </a:r>
        </a:p>
      </dgm:t>
    </dgm:pt>
    <dgm:pt modelId="{66D617CB-5E7B-2249-9664-F700314E9EDD}" type="parTrans" cxnId="{DA72B6BE-803A-6647-8D70-E46BA15D3109}">
      <dgm:prSet/>
      <dgm:spPr/>
      <dgm:t>
        <a:bodyPr/>
        <a:lstStyle/>
        <a:p>
          <a:endParaRPr lang="en-GB"/>
        </a:p>
      </dgm:t>
    </dgm:pt>
    <dgm:pt modelId="{32F95B7F-D16D-4C47-8E67-91C4AE8F7A1D}" type="sibTrans" cxnId="{DA72B6BE-803A-6647-8D70-E46BA15D3109}">
      <dgm:prSet/>
      <dgm:spPr/>
      <dgm:t>
        <a:bodyPr/>
        <a:lstStyle/>
        <a:p>
          <a:endParaRPr lang="en-GB"/>
        </a:p>
      </dgm:t>
    </dgm:pt>
    <dgm:pt modelId="{A4A4700C-5664-8B45-83A1-A8AC4303BAEC}">
      <dgm:prSet/>
      <dgm:spPr/>
      <dgm:t>
        <a:bodyPr/>
        <a:lstStyle/>
        <a:p>
          <a:r>
            <a:rPr lang="en-GB" dirty="0"/>
            <a:t>Benefits</a:t>
          </a:r>
        </a:p>
      </dgm:t>
    </dgm:pt>
    <dgm:pt modelId="{B670C8EF-93CE-2045-8F5D-4D85FB818066}" type="parTrans" cxnId="{E1F781CD-06E8-CE49-B581-EE9DEA67388A}">
      <dgm:prSet/>
      <dgm:spPr/>
      <dgm:t>
        <a:bodyPr/>
        <a:lstStyle/>
        <a:p>
          <a:endParaRPr lang="en-GB"/>
        </a:p>
      </dgm:t>
    </dgm:pt>
    <dgm:pt modelId="{DA6C472D-534E-FD4D-8705-E08BEB4A4808}" type="sibTrans" cxnId="{E1F781CD-06E8-CE49-B581-EE9DEA67388A}">
      <dgm:prSet/>
      <dgm:spPr/>
      <dgm:t>
        <a:bodyPr/>
        <a:lstStyle/>
        <a:p>
          <a:endParaRPr lang="en-GB"/>
        </a:p>
      </dgm:t>
    </dgm:pt>
    <dgm:pt modelId="{BF38929D-46ED-224F-9DC7-AC5523073A10}" type="pres">
      <dgm:prSet presAssocID="{10938EC8-A029-1C4A-988A-2C5F3A3757C7}" presName="Name0" presStyleCnt="0">
        <dgm:presLayoutVars>
          <dgm:dir/>
          <dgm:resizeHandles val="exact"/>
        </dgm:presLayoutVars>
      </dgm:prSet>
      <dgm:spPr/>
    </dgm:pt>
    <dgm:pt modelId="{315B63D1-9E77-F344-A857-9848EC120773}" type="pres">
      <dgm:prSet presAssocID="{86D23E87-13BA-9A40-9D52-F99A7D24DE94}" presName="Name5" presStyleLbl="vennNode1" presStyleIdx="0" presStyleCnt="6">
        <dgm:presLayoutVars>
          <dgm:bulletEnabled val="1"/>
        </dgm:presLayoutVars>
      </dgm:prSet>
      <dgm:spPr/>
    </dgm:pt>
    <dgm:pt modelId="{0F8ED1CB-958E-DD4A-96FE-B81F7256AE3C}" type="pres">
      <dgm:prSet presAssocID="{6E1D4483-7F88-0847-A040-77C5F25A8AA8}" presName="space" presStyleCnt="0"/>
      <dgm:spPr/>
    </dgm:pt>
    <dgm:pt modelId="{A9F1FB26-91D7-EF41-8A29-C3DF0F6029F6}" type="pres">
      <dgm:prSet presAssocID="{C9C64CCC-1FD7-DF47-AC1B-EE37919C3995}" presName="Name5" presStyleLbl="vennNode1" presStyleIdx="1" presStyleCnt="6">
        <dgm:presLayoutVars>
          <dgm:bulletEnabled val="1"/>
        </dgm:presLayoutVars>
      </dgm:prSet>
      <dgm:spPr/>
    </dgm:pt>
    <dgm:pt modelId="{D4BDBD71-8233-4B43-8C9B-318C685112A1}" type="pres">
      <dgm:prSet presAssocID="{EAF4DC3D-BC8F-E847-A400-4083ACDD2F2A}" presName="space" presStyleCnt="0"/>
      <dgm:spPr/>
    </dgm:pt>
    <dgm:pt modelId="{00D26399-DB8B-3646-812C-52FF0661C4A3}" type="pres">
      <dgm:prSet presAssocID="{DC9B833A-2C73-6844-A509-DD1B242C6523}" presName="Name5" presStyleLbl="vennNode1" presStyleIdx="2" presStyleCnt="6">
        <dgm:presLayoutVars>
          <dgm:bulletEnabled val="1"/>
        </dgm:presLayoutVars>
      </dgm:prSet>
      <dgm:spPr/>
    </dgm:pt>
    <dgm:pt modelId="{8F44AED7-AEC5-BF4D-AD28-4ED0BFADAA15}" type="pres">
      <dgm:prSet presAssocID="{14CD3301-1668-624A-B798-7B951B3D4C9B}" presName="space" presStyleCnt="0"/>
      <dgm:spPr/>
    </dgm:pt>
    <dgm:pt modelId="{5055CC17-9384-2D4D-99B3-150B04FFA5C6}" type="pres">
      <dgm:prSet presAssocID="{78C96481-C1C9-0B4F-9E3F-6B8264F05E88}" presName="Name5" presStyleLbl="vennNode1" presStyleIdx="3" presStyleCnt="6">
        <dgm:presLayoutVars>
          <dgm:bulletEnabled val="1"/>
        </dgm:presLayoutVars>
      </dgm:prSet>
      <dgm:spPr/>
    </dgm:pt>
    <dgm:pt modelId="{A60CA02D-B397-9443-90AA-EF633A9FC8F2}" type="pres">
      <dgm:prSet presAssocID="{24295556-4E31-7D47-A688-9B0CA1D0C17F}" presName="space" presStyleCnt="0"/>
      <dgm:spPr/>
    </dgm:pt>
    <dgm:pt modelId="{78C0CB7E-D5B8-CD43-9F4A-98356878CED0}" type="pres">
      <dgm:prSet presAssocID="{D14DCF4A-BBC1-FC40-A42B-69157E064B2E}" presName="Name5" presStyleLbl="vennNode1" presStyleIdx="4" presStyleCnt="6">
        <dgm:presLayoutVars>
          <dgm:bulletEnabled val="1"/>
        </dgm:presLayoutVars>
      </dgm:prSet>
      <dgm:spPr/>
    </dgm:pt>
    <dgm:pt modelId="{97C6E8F8-CC07-0D42-BA34-2684489F6467}" type="pres">
      <dgm:prSet presAssocID="{32F95B7F-D16D-4C47-8E67-91C4AE8F7A1D}" presName="space" presStyleCnt="0"/>
      <dgm:spPr/>
    </dgm:pt>
    <dgm:pt modelId="{89B798BC-0402-894A-947F-6D1305C23BCE}" type="pres">
      <dgm:prSet presAssocID="{A4A4700C-5664-8B45-83A1-A8AC4303BAEC}" presName="Name5" presStyleLbl="vennNode1" presStyleIdx="5" presStyleCnt="6">
        <dgm:presLayoutVars>
          <dgm:bulletEnabled val="1"/>
        </dgm:presLayoutVars>
      </dgm:prSet>
      <dgm:spPr/>
    </dgm:pt>
  </dgm:ptLst>
  <dgm:cxnLst>
    <dgm:cxn modelId="{D56FB402-C46B-FC44-B19D-A6EC5A8278E1}" srcId="{10938EC8-A029-1C4A-988A-2C5F3A3757C7}" destId="{78C96481-C1C9-0B4F-9E3F-6B8264F05E88}" srcOrd="3" destOrd="0" parTransId="{9F6BC92F-9DCD-CF4B-AF81-8798386A8C60}" sibTransId="{24295556-4E31-7D47-A688-9B0CA1D0C17F}"/>
    <dgm:cxn modelId="{2A8ED120-D038-8D40-8B9C-C3AB246651D0}" type="presOf" srcId="{A4A4700C-5664-8B45-83A1-A8AC4303BAEC}" destId="{89B798BC-0402-894A-947F-6D1305C23BCE}" srcOrd="0" destOrd="0" presId="urn:microsoft.com/office/officeart/2005/8/layout/venn3"/>
    <dgm:cxn modelId="{C54E7B2D-54AE-3B44-89A0-EDCED7F6582F}" type="presOf" srcId="{78C96481-C1C9-0B4F-9E3F-6B8264F05E88}" destId="{5055CC17-9384-2D4D-99B3-150B04FFA5C6}" srcOrd="0" destOrd="0" presId="urn:microsoft.com/office/officeart/2005/8/layout/venn3"/>
    <dgm:cxn modelId="{7071E632-3461-9C41-870C-E1644CFA3F61}" srcId="{10938EC8-A029-1C4A-988A-2C5F3A3757C7}" destId="{DC9B833A-2C73-6844-A509-DD1B242C6523}" srcOrd="2" destOrd="0" parTransId="{04118313-C960-3741-B60B-45A85D9F9D09}" sibTransId="{14CD3301-1668-624A-B798-7B951B3D4C9B}"/>
    <dgm:cxn modelId="{93DEBF44-5680-9A49-B942-3148A64F6E48}" type="presOf" srcId="{86D23E87-13BA-9A40-9D52-F99A7D24DE94}" destId="{315B63D1-9E77-F344-A857-9848EC120773}" srcOrd="0" destOrd="0" presId="urn:microsoft.com/office/officeart/2005/8/layout/venn3"/>
    <dgm:cxn modelId="{7733EC46-A8BD-EB42-90CF-469E31F26C99}" type="presOf" srcId="{D14DCF4A-BBC1-FC40-A42B-69157E064B2E}" destId="{78C0CB7E-D5B8-CD43-9F4A-98356878CED0}" srcOrd="0" destOrd="0" presId="urn:microsoft.com/office/officeart/2005/8/layout/venn3"/>
    <dgm:cxn modelId="{E647768C-A70A-0E4B-8467-6B0077578C71}" type="presOf" srcId="{10938EC8-A029-1C4A-988A-2C5F3A3757C7}" destId="{BF38929D-46ED-224F-9DC7-AC5523073A10}" srcOrd="0" destOrd="0" presId="urn:microsoft.com/office/officeart/2005/8/layout/venn3"/>
    <dgm:cxn modelId="{A00C79B9-4235-2E49-9C07-6DB7675BC3C7}" srcId="{10938EC8-A029-1C4A-988A-2C5F3A3757C7}" destId="{86D23E87-13BA-9A40-9D52-F99A7D24DE94}" srcOrd="0" destOrd="0" parTransId="{0D28AF33-431F-4746-A9E9-1AA70227A271}" sibTransId="{6E1D4483-7F88-0847-A040-77C5F25A8AA8}"/>
    <dgm:cxn modelId="{DA72B6BE-803A-6647-8D70-E46BA15D3109}" srcId="{10938EC8-A029-1C4A-988A-2C5F3A3757C7}" destId="{D14DCF4A-BBC1-FC40-A42B-69157E064B2E}" srcOrd="4" destOrd="0" parTransId="{66D617CB-5E7B-2249-9664-F700314E9EDD}" sibTransId="{32F95B7F-D16D-4C47-8E67-91C4AE8F7A1D}"/>
    <dgm:cxn modelId="{E1F781CD-06E8-CE49-B581-EE9DEA67388A}" srcId="{10938EC8-A029-1C4A-988A-2C5F3A3757C7}" destId="{A4A4700C-5664-8B45-83A1-A8AC4303BAEC}" srcOrd="5" destOrd="0" parTransId="{B670C8EF-93CE-2045-8F5D-4D85FB818066}" sibTransId="{DA6C472D-534E-FD4D-8705-E08BEB4A4808}"/>
    <dgm:cxn modelId="{AEB7FFD3-E3AD-C440-ADD4-4C70B19EE510}" srcId="{10938EC8-A029-1C4A-988A-2C5F3A3757C7}" destId="{C9C64CCC-1FD7-DF47-AC1B-EE37919C3995}" srcOrd="1" destOrd="0" parTransId="{CC26098B-7E9D-9648-A2CA-E593D7B90C64}" sibTransId="{EAF4DC3D-BC8F-E847-A400-4083ACDD2F2A}"/>
    <dgm:cxn modelId="{0A19A9D9-9463-1844-9B5D-42974820ADC3}" type="presOf" srcId="{C9C64CCC-1FD7-DF47-AC1B-EE37919C3995}" destId="{A9F1FB26-91D7-EF41-8A29-C3DF0F6029F6}" srcOrd="0" destOrd="0" presId="urn:microsoft.com/office/officeart/2005/8/layout/venn3"/>
    <dgm:cxn modelId="{57D92DDF-6CB8-DA4F-A94D-2B21D6C610A2}" type="presOf" srcId="{DC9B833A-2C73-6844-A509-DD1B242C6523}" destId="{00D26399-DB8B-3646-812C-52FF0661C4A3}" srcOrd="0" destOrd="0" presId="urn:microsoft.com/office/officeart/2005/8/layout/venn3"/>
    <dgm:cxn modelId="{B9C3DBB0-1D9C-7F42-B804-D5980CB2EE96}" type="presParOf" srcId="{BF38929D-46ED-224F-9DC7-AC5523073A10}" destId="{315B63D1-9E77-F344-A857-9848EC120773}" srcOrd="0" destOrd="0" presId="urn:microsoft.com/office/officeart/2005/8/layout/venn3"/>
    <dgm:cxn modelId="{B77DAF24-5B02-AC45-AD36-F1C2660C7761}" type="presParOf" srcId="{BF38929D-46ED-224F-9DC7-AC5523073A10}" destId="{0F8ED1CB-958E-DD4A-96FE-B81F7256AE3C}" srcOrd="1" destOrd="0" presId="urn:microsoft.com/office/officeart/2005/8/layout/venn3"/>
    <dgm:cxn modelId="{6E83DAF8-32B6-E24D-AD7C-9D94D3F81D5F}" type="presParOf" srcId="{BF38929D-46ED-224F-9DC7-AC5523073A10}" destId="{A9F1FB26-91D7-EF41-8A29-C3DF0F6029F6}" srcOrd="2" destOrd="0" presId="urn:microsoft.com/office/officeart/2005/8/layout/venn3"/>
    <dgm:cxn modelId="{F56B3184-0184-C74B-8FE4-4ED13ACE375D}" type="presParOf" srcId="{BF38929D-46ED-224F-9DC7-AC5523073A10}" destId="{D4BDBD71-8233-4B43-8C9B-318C685112A1}" srcOrd="3" destOrd="0" presId="urn:microsoft.com/office/officeart/2005/8/layout/venn3"/>
    <dgm:cxn modelId="{02B48A9C-0F7B-6B4E-9980-6C4C306FF81E}" type="presParOf" srcId="{BF38929D-46ED-224F-9DC7-AC5523073A10}" destId="{00D26399-DB8B-3646-812C-52FF0661C4A3}" srcOrd="4" destOrd="0" presId="urn:microsoft.com/office/officeart/2005/8/layout/venn3"/>
    <dgm:cxn modelId="{F545B097-F8BF-A44C-9EAB-3F05E83C11B4}" type="presParOf" srcId="{BF38929D-46ED-224F-9DC7-AC5523073A10}" destId="{8F44AED7-AEC5-BF4D-AD28-4ED0BFADAA15}" srcOrd="5" destOrd="0" presId="urn:microsoft.com/office/officeart/2005/8/layout/venn3"/>
    <dgm:cxn modelId="{23F9964F-4C8B-E343-B3AE-E5198D3F917C}" type="presParOf" srcId="{BF38929D-46ED-224F-9DC7-AC5523073A10}" destId="{5055CC17-9384-2D4D-99B3-150B04FFA5C6}" srcOrd="6" destOrd="0" presId="urn:microsoft.com/office/officeart/2005/8/layout/venn3"/>
    <dgm:cxn modelId="{3BE3BB67-8567-254C-B61C-09385B99921B}" type="presParOf" srcId="{BF38929D-46ED-224F-9DC7-AC5523073A10}" destId="{A60CA02D-B397-9443-90AA-EF633A9FC8F2}" srcOrd="7" destOrd="0" presId="urn:microsoft.com/office/officeart/2005/8/layout/venn3"/>
    <dgm:cxn modelId="{DAFDBAB5-9821-3645-A5B3-A0A7F5368470}" type="presParOf" srcId="{BF38929D-46ED-224F-9DC7-AC5523073A10}" destId="{78C0CB7E-D5B8-CD43-9F4A-98356878CED0}" srcOrd="8" destOrd="0" presId="urn:microsoft.com/office/officeart/2005/8/layout/venn3"/>
    <dgm:cxn modelId="{F9F9D45B-E524-464A-A20E-2E44A6C02B3E}" type="presParOf" srcId="{BF38929D-46ED-224F-9DC7-AC5523073A10}" destId="{97C6E8F8-CC07-0D42-BA34-2684489F6467}" srcOrd="9" destOrd="0" presId="urn:microsoft.com/office/officeart/2005/8/layout/venn3"/>
    <dgm:cxn modelId="{A679ED9F-9FA7-2240-A7B4-C7FA6E422596}" type="presParOf" srcId="{BF38929D-46ED-224F-9DC7-AC5523073A10}" destId="{89B798BC-0402-894A-947F-6D1305C23BCE}" srcOrd="10"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8372BE0-5304-6045-8594-E9C5E2D9383F}" type="doc">
      <dgm:prSet loTypeId="urn:microsoft.com/office/officeart/2005/8/layout/hChevron3" loCatId="" qsTypeId="urn:microsoft.com/office/officeart/2005/8/quickstyle/simple1" qsCatId="simple" csTypeId="urn:microsoft.com/office/officeart/2005/8/colors/accent1_2" csCatId="accent1" phldr="1"/>
      <dgm:spPr/>
    </dgm:pt>
    <dgm:pt modelId="{AA94710D-9F35-6D40-9939-E7E582138F34}">
      <dgm:prSet phldrT="[Text]"/>
      <dgm:spPr/>
      <dgm:t>
        <a:bodyPr/>
        <a:lstStyle/>
        <a:p>
          <a:r>
            <a:rPr lang="en-IN" b="1" i="0" dirty="0"/>
            <a:t>Value and Outcomes</a:t>
          </a:r>
          <a:endParaRPr lang="en-GB" dirty="0"/>
        </a:p>
      </dgm:t>
    </dgm:pt>
    <dgm:pt modelId="{A42E418B-E633-0841-AF93-B6E6493064E8}" type="parTrans" cxnId="{FBA6FC7A-FE97-2142-BE1B-97302FA69DAA}">
      <dgm:prSet/>
      <dgm:spPr/>
      <dgm:t>
        <a:bodyPr/>
        <a:lstStyle/>
        <a:p>
          <a:endParaRPr lang="en-GB"/>
        </a:p>
      </dgm:t>
    </dgm:pt>
    <dgm:pt modelId="{023E47B8-B2AC-6A4B-ABCF-B08C3031B2DF}" type="sibTrans" cxnId="{FBA6FC7A-FE97-2142-BE1B-97302FA69DAA}">
      <dgm:prSet/>
      <dgm:spPr/>
      <dgm:t>
        <a:bodyPr/>
        <a:lstStyle/>
        <a:p>
          <a:endParaRPr lang="en-GB"/>
        </a:p>
      </dgm:t>
    </dgm:pt>
    <dgm:pt modelId="{0DB091C8-0C85-8746-9686-2BD7AA5C1327}">
      <dgm:prSet phldrT="[Text]"/>
      <dgm:spPr/>
      <dgm:t>
        <a:bodyPr/>
        <a:lstStyle/>
        <a:p>
          <a:r>
            <a:rPr lang="en-IN" b="1" i="0" dirty="0"/>
            <a:t>Transparency and Ethics</a:t>
          </a:r>
          <a:endParaRPr lang="en-GB" dirty="0"/>
        </a:p>
      </dgm:t>
    </dgm:pt>
    <dgm:pt modelId="{C6E2F161-51F3-3345-8842-F402240C0018}" type="parTrans" cxnId="{90D8DD29-A742-3E43-8488-8BB50459B3D1}">
      <dgm:prSet/>
      <dgm:spPr/>
      <dgm:t>
        <a:bodyPr/>
        <a:lstStyle/>
        <a:p>
          <a:endParaRPr lang="en-GB"/>
        </a:p>
      </dgm:t>
    </dgm:pt>
    <dgm:pt modelId="{A9D96845-C053-9549-A502-6B004C591DEF}" type="sibTrans" cxnId="{90D8DD29-A742-3E43-8488-8BB50459B3D1}">
      <dgm:prSet/>
      <dgm:spPr/>
      <dgm:t>
        <a:bodyPr/>
        <a:lstStyle/>
        <a:p>
          <a:endParaRPr lang="en-GB"/>
        </a:p>
      </dgm:t>
    </dgm:pt>
    <dgm:pt modelId="{F6711F25-8772-6E49-BBD1-BAE154803B41}">
      <dgm:prSet phldrT="[Text]"/>
      <dgm:spPr/>
      <dgm:t>
        <a:bodyPr/>
        <a:lstStyle/>
        <a:p>
          <a:r>
            <a:rPr lang="en-IN" b="1" i="0" dirty="0"/>
            <a:t>Risk and Security</a:t>
          </a:r>
          <a:endParaRPr lang="en-GB" dirty="0"/>
        </a:p>
      </dgm:t>
    </dgm:pt>
    <dgm:pt modelId="{AF03363E-3CD1-DD40-AF80-7F81A847382B}" type="parTrans" cxnId="{F25A81CB-3F97-674E-AFE8-753BF789D4AC}">
      <dgm:prSet/>
      <dgm:spPr/>
      <dgm:t>
        <a:bodyPr/>
        <a:lstStyle/>
        <a:p>
          <a:endParaRPr lang="en-GB"/>
        </a:p>
      </dgm:t>
    </dgm:pt>
    <dgm:pt modelId="{B61D576D-9B3D-C64C-8CF8-3B9AEB9E7241}" type="sibTrans" cxnId="{F25A81CB-3F97-674E-AFE8-753BF789D4AC}">
      <dgm:prSet/>
      <dgm:spPr/>
      <dgm:t>
        <a:bodyPr/>
        <a:lstStyle/>
        <a:p>
          <a:endParaRPr lang="en-GB"/>
        </a:p>
      </dgm:t>
    </dgm:pt>
    <dgm:pt modelId="{FFFE7AB0-207A-044F-B21F-5E926E3268E0}">
      <dgm:prSet/>
      <dgm:spPr/>
      <dgm:t>
        <a:bodyPr/>
        <a:lstStyle/>
        <a:p>
          <a:r>
            <a:rPr lang="en-IN" b="1" i="0"/>
            <a:t>Trust</a:t>
          </a:r>
          <a:endParaRPr lang="en-IN"/>
        </a:p>
      </dgm:t>
    </dgm:pt>
    <dgm:pt modelId="{708D7122-AF51-944A-A55F-ADDA825D5D0B}" type="parTrans" cxnId="{5FDD4279-40CE-C848-BE99-D7F3FA064506}">
      <dgm:prSet/>
      <dgm:spPr/>
      <dgm:t>
        <a:bodyPr/>
        <a:lstStyle/>
        <a:p>
          <a:endParaRPr lang="en-GB"/>
        </a:p>
      </dgm:t>
    </dgm:pt>
    <dgm:pt modelId="{758DBA1C-8A0F-8246-8B4C-FF2D94C2C6E4}" type="sibTrans" cxnId="{5FDD4279-40CE-C848-BE99-D7F3FA064506}">
      <dgm:prSet/>
      <dgm:spPr/>
      <dgm:t>
        <a:bodyPr/>
        <a:lstStyle/>
        <a:p>
          <a:endParaRPr lang="en-GB"/>
        </a:p>
      </dgm:t>
    </dgm:pt>
    <dgm:pt modelId="{5C9EEBC8-C104-E442-89EF-F2FC535E09F2}">
      <dgm:prSet/>
      <dgm:spPr/>
      <dgm:t>
        <a:bodyPr/>
        <a:lstStyle/>
        <a:p>
          <a:r>
            <a:rPr lang="en-IN" b="1" i="0"/>
            <a:t>Accountability and Decision Rights</a:t>
          </a:r>
          <a:endParaRPr lang="en-IN"/>
        </a:p>
      </dgm:t>
    </dgm:pt>
    <dgm:pt modelId="{FE37C7BE-F494-714D-98B4-D458D3736592}" type="parTrans" cxnId="{1032517A-532E-A041-BC64-FF6E6BA657C6}">
      <dgm:prSet/>
      <dgm:spPr/>
      <dgm:t>
        <a:bodyPr/>
        <a:lstStyle/>
        <a:p>
          <a:endParaRPr lang="en-GB"/>
        </a:p>
      </dgm:t>
    </dgm:pt>
    <dgm:pt modelId="{21D06551-EF2B-3544-A7E1-2C86D1A8A30B}" type="sibTrans" cxnId="{1032517A-532E-A041-BC64-FF6E6BA657C6}">
      <dgm:prSet/>
      <dgm:spPr/>
      <dgm:t>
        <a:bodyPr/>
        <a:lstStyle/>
        <a:p>
          <a:endParaRPr lang="en-GB"/>
        </a:p>
      </dgm:t>
    </dgm:pt>
    <dgm:pt modelId="{358C0F95-78D2-C640-9102-0EF80ECCDBF3}">
      <dgm:prSet/>
      <dgm:spPr/>
      <dgm:t>
        <a:bodyPr/>
        <a:lstStyle/>
        <a:p>
          <a:r>
            <a:rPr lang="en-IN" b="1" i="0"/>
            <a:t>Education and Training</a:t>
          </a:r>
          <a:endParaRPr lang="en-GB" dirty="0"/>
        </a:p>
      </dgm:t>
    </dgm:pt>
    <dgm:pt modelId="{F6B764E2-DDBB-6C4B-B535-5A5D3D7138C1}" type="parTrans" cxnId="{8FDEA9FD-4E3E-134B-B61E-719F080CF9B1}">
      <dgm:prSet/>
      <dgm:spPr/>
      <dgm:t>
        <a:bodyPr/>
        <a:lstStyle/>
        <a:p>
          <a:endParaRPr lang="en-GB"/>
        </a:p>
      </dgm:t>
    </dgm:pt>
    <dgm:pt modelId="{E126BFCC-9074-0846-A0E8-C291079D9F64}" type="sibTrans" cxnId="{8FDEA9FD-4E3E-134B-B61E-719F080CF9B1}">
      <dgm:prSet/>
      <dgm:spPr/>
      <dgm:t>
        <a:bodyPr/>
        <a:lstStyle/>
        <a:p>
          <a:endParaRPr lang="en-GB"/>
        </a:p>
      </dgm:t>
    </dgm:pt>
    <dgm:pt modelId="{453A8C09-0457-174D-BD38-FCC5F3CA268C}">
      <dgm:prSet/>
      <dgm:spPr/>
      <dgm:t>
        <a:bodyPr/>
        <a:lstStyle/>
        <a:p>
          <a:r>
            <a:rPr lang="en-IN" b="1" i="0"/>
            <a:t>Collaboration and Culture</a:t>
          </a:r>
          <a:endParaRPr lang="en-IN"/>
        </a:p>
      </dgm:t>
    </dgm:pt>
    <dgm:pt modelId="{0DF25A98-EA08-2C45-9714-14EA4660D334}" type="parTrans" cxnId="{ADEB325A-0CB5-9446-ADBA-544EF9AF2E2C}">
      <dgm:prSet/>
      <dgm:spPr/>
      <dgm:t>
        <a:bodyPr/>
        <a:lstStyle/>
        <a:p>
          <a:endParaRPr lang="en-GB"/>
        </a:p>
      </dgm:t>
    </dgm:pt>
    <dgm:pt modelId="{6C4E118E-CA94-264B-8771-708D977F8616}" type="sibTrans" cxnId="{ADEB325A-0CB5-9446-ADBA-544EF9AF2E2C}">
      <dgm:prSet/>
      <dgm:spPr/>
      <dgm:t>
        <a:bodyPr/>
        <a:lstStyle/>
        <a:p>
          <a:endParaRPr lang="en-GB"/>
        </a:p>
      </dgm:t>
    </dgm:pt>
    <dgm:pt modelId="{5931A78C-74B1-F649-A883-27578A17C62F}" type="pres">
      <dgm:prSet presAssocID="{88372BE0-5304-6045-8594-E9C5E2D9383F}" presName="Name0" presStyleCnt="0">
        <dgm:presLayoutVars>
          <dgm:dir/>
          <dgm:resizeHandles val="exact"/>
        </dgm:presLayoutVars>
      </dgm:prSet>
      <dgm:spPr/>
    </dgm:pt>
    <dgm:pt modelId="{903F4B13-9EC0-6D45-9A7F-CCEAEE8325F5}" type="pres">
      <dgm:prSet presAssocID="{AA94710D-9F35-6D40-9939-E7E582138F34}" presName="parTxOnly" presStyleLbl="node1" presStyleIdx="0" presStyleCnt="7">
        <dgm:presLayoutVars>
          <dgm:bulletEnabled val="1"/>
        </dgm:presLayoutVars>
      </dgm:prSet>
      <dgm:spPr/>
    </dgm:pt>
    <dgm:pt modelId="{4E3BED0C-ED90-1B48-B877-75DAA976BD00}" type="pres">
      <dgm:prSet presAssocID="{023E47B8-B2AC-6A4B-ABCF-B08C3031B2DF}" presName="parSpace" presStyleCnt="0"/>
      <dgm:spPr/>
    </dgm:pt>
    <dgm:pt modelId="{D031F7DB-36FE-1F4D-AF5E-5438DF200872}" type="pres">
      <dgm:prSet presAssocID="{0DB091C8-0C85-8746-9686-2BD7AA5C1327}" presName="parTxOnly" presStyleLbl="node1" presStyleIdx="1" presStyleCnt="7">
        <dgm:presLayoutVars>
          <dgm:bulletEnabled val="1"/>
        </dgm:presLayoutVars>
      </dgm:prSet>
      <dgm:spPr/>
    </dgm:pt>
    <dgm:pt modelId="{05DBF48C-5E3C-E44A-82DD-8D9ED87460A1}" type="pres">
      <dgm:prSet presAssocID="{A9D96845-C053-9549-A502-6B004C591DEF}" presName="parSpace" presStyleCnt="0"/>
      <dgm:spPr/>
    </dgm:pt>
    <dgm:pt modelId="{42549B0D-2A70-EF42-9738-E8F890C9C3C7}" type="pres">
      <dgm:prSet presAssocID="{F6711F25-8772-6E49-BBD1-BAE154803B41}" presName="parTxOnly" presStyleLbl="node1" presStyleIdx="2" presStyleCnt="7">
        <dgm:presLayoutVars>
          <dgm:bulletEnabled val="1"/>
        </dgm:presLayoutVars>
      </dgm:prSet>
      <dgm:spPr/>
    </dgm:pt>
    <dgm:pt modelId="{B4177BE1-F4C0-1E4D-91AE-E74641262D15}" type="pres">
      <dgm:prSet presAssocID="{B61D576D-9B3D-C64C-8CF8-3B9AEB9E7241}" presName="parSpace" presStyleCnt="0"/>
      <dgm:spPr/>
    </dgm:pt>
    <dgm:pt modelId="{5C13F636-61D5-3A40-8863-4704AF62DFD9}" type="pres">
      <dgm:prSet presAssocID="{358C0F95-78D2-C640-9102-0EF80ECCDBF3}" presName="parTxOnly" presStyleLbl="node1" presStyleIdx="3" presStyleCnt="7">
        <dgm:presLayoutVars>
          <dgm:bulletEnabled val="1"/>
        </dgm:presLayoutVars>
      </dgm:prSet>
      <dgm:spPr/>
    </dgm:pt>
    <dgm:pt modelId="{E8D66577-D5EE-A748-B739-DA9B86A063BB}" type="pres">
      <dgm:prSet presAssocID="{E126BFCC-9074-0846-A0E8-C291079D9F64}" presName="parSpace" presStyleCnt="0"/>
      <dgm:spPr/>
    </dgm:pt>
    <dgm:pt modelId="{71A37A6F-214D-DF42-828A-445B05999488}" type="pres">
      <dgm:prSet presAssocID="{453A8C09-0457-174D-BD38-FCC5F3CA268C}" presName="parTxOnly" presStyleLbl="node1" presStyleIdx="4" presStyleCnt="7">
        <dgm:presLayoutVars>
          <dgm:bulletEnabled val="1"/>
        </dgm:presLayoutVars>
      </dgm:prSet>
      <dgm:spPr/>
    </dgm:pt>
    <dgm:pt modelId="{CE39F3B7-57CA-A744-BE23-2B6E36AB541F}" type="pres">
      <dgm:prSet presAssocID="{6C4E118E-CA94-264B-8771-708D977F8616}" presName="parSpace" presStyleCnt="0"/>
      <dgm:spPr/>
    </dgm:pt>
    <dgm:pt modelId="{ECD33398-2085-7147-8DFF-DE830008C509}" type="pres">
      <dgm:prSet presAssocID="{5C9EEBC8-C104-E442-89EF-F2FC535E09F2}" presName="parTxOnly" presStyleLbl="node1" presStyleIdx="5" presStyleCnt="7">
        <dgm:presLayoutVars>
          <dgm:bulletEnabled val="1"/>
        </dgm:presLayoutVars>
      </dgm:prSet>
      <dgm:spPr/>
    </dgm:pt>
    <dgm:pt modelId="{0EFED4C4-7E77-5841-A4CE-237A0B442059}" type="pres">
      <dgm:prSet presAssocID="{21D06551-EF2B-3544-A7E1-2C86D1A8A30B}" presName="parSpace" presStyleCnt="0"/>
      <dgm:spPr/>
    </dgm:pt>
    <dgm:pt modelId="{F37C90E4-0D09-6849-B29F-0CB81DAEFFC1}" type="pres">
      <dgm:prSet presAssocID="{FFFE7AB0-207A-044F-B21F-5E926E3268E0}" presName="parTxOnly" presStyleLbl="node1" presStyleIdx="6" presStyleCnt="7">
        <dgm:presLayoutVars>
          <dgm:bulletEnabled val="1"/>
        </dgm:presLayoutVars>
      </dgm:prSet>
      <dgm:spPr/>
    </dgm:pt>
  </dgm:ptLst>
  <dgm:cxnLst>
    <dgm:cxn modelId="{5E42461E-9279-0F41-A003-87645CA270DE}" type="presOf" srcId="{5C9EEBC8-C104-E442-89EF-F2FC535E09F2}" destId="{ECD33398-2085-7147-8DFF-DE830008C509}" srcOrd="0" destOrd="0" presId="urn:microsoft.com/office/officeart/2005/8/layout/hChevron3"/>
    <dgm:cxn modelId="{90D8DD29-A742-3E43-8488-8BB50459B3D1}" srcId="{88372BE0-5304-6045-8594-E9C5E2D9383F}" destId="{0DB091C8-0C85-8746-9686-2BD7AA5C1327}" srcOrd="1" destOrd="0" parTransId="{C6E2F161-51F3-3345-8842-F402240C0018}" sibTransId="{A9D96845-C053-9549-A502-6B004C591DEF}"/>
    <dgm:cxn modelId="{3D028F37-CF86-CF40-B831-79326FE695C2}" type="presOf" srcId="{F6711F25-8772-6E49-BBD1-BAE154803B41}" destId="{42549B0D-2A70-EF42-9738-E8F890C9C3C7}" srcOrd="0" destOrd="0" presId="urn:microsoft.com/office/officeart/2005/8/layout/hChevron3"/>
    <dgm:cxn modelId="{29E0864C-B401-034D-888A-72475B5FF384}" type="presOf" srcId="{358C0F95-78D2-C640-9102-0EF80ECCDBF3}" destId="{5C13F636-61D5-3A40-8863-4704AF62DFD9}" srcOrd="0" destOrd="0" presId="urn:microsoft.com/office/officeart/2005/8/layout/hChevron3"/>
    <dgm:cxn modelId="{8682D14C-6EF1-6E4C-8B2A-30F3AB81A04F}" type="presOf" srcId="{AA94710D-9F35-6D40-9939-E7E582138F34}" destId="{903F4B13-9EC0-6D45-9A7F-CCEAEE8325F5}" srcOrd="0" destOrd="0" presId="urn:microsoft.com/office/officeart/2005/8/layout/hChevron3"/>
    <dgm:cxn modelId="{ADEB325A-0CB5-9446-ADBA-544EF9AF2E2C}" srcId="{88372BE0-5304-6045-8594-E9C5E2D9383F}" destId="{453A8C09-0457-174D-BD38-FCC5F3CA268C}" srcOrd="4" destOrd="0" parTransId="{0DF25A98-EA08-2C45-9714-14EA4660D334}" sibTransId="{6C4E118E-CA94-264B-8771-708D977F8616}"/>
    <dgm:cxn modelId="{5FDD4279-40CE-C848-BE99-D7F3FA064506}" srcId="{88372BE0-5304-6045-8594-E9C5E2D9383F}" destId="{FFFE7AB0-207A-044F-B21F-5E926E3268E0}" srcOrd="6" destOrd="0" parTransId="{708D7122-AF51-944A-A55F-ADDA825D5D0B}" sibTransId="{758DBA1C-8A0F-8246-8B4C-FF2D94C2C6E4}"/>
    <dgm:cxn modelId="{1032517A-532E-A041-BC64-FF6E6BA657C6}" srcId="{88372BE0-5304-6045-8594-E9C5E2D9383F}" destId="{5C9EEBC8-C104-E442-89EF-F2FC535E09F2}" srcOrd="5" destOrd="0" parTransId="{FE37C7BE-F494-714D-98B4-D458D3736592}" sibTransId="{21D06551-EF2B-3544-A7E1-2C86D1A8A30B}"/>
    <dgm:cxn modelId="{FBA6FC7A-FE97-2142-BE1B-97302FA69DAA}" srcId="{88372BE0-5304-6045-8594-E9C5E2D9383F}" destId="{AA94710D-9F35-6D40-9939-E7E582138F34}" srcOrd="0" destOrd="0" parTransId="{A42E418B-E633-0841-AF93-B6E6493064E8}" sibTransId="{023E47B8-B2AC-6A4B-ABCF-B08C3031B2DF}"/>
    <dgm:cxn modelId="{4A80017B-15EC-3346-9A06-69F8E09C5166}" type="presOf" srcId="{FFFE7AB0-207A-044F-B21F-5E926E3268E0}" destId="{F37C90E4-0D09-6849-B29F-0CB81DAEFFC1}" srcOrd="0" destOrd="0" presId="urn:microsoft.com/office/officeart/2005/8/layout/hChevron3"/>
    <dgm:cxn modelId="{F25A81CB-3F97-674E-AFE8-753BF789D4AC}" srcId="{88372BE0-5304-6045-8594-E9C5E2D9383F}" destId="{F6711F25-8772-6E49-BBD1-BAE154803B41}" srcOrd="2" destOrd="0" parTransId="{AF03363E-3CD1-DD40-AF80-7F81A847382B}" sibTransId="{B61D576D-9B3D-C64C-8CF8-3B9AEB9E7241}"/>
    <dgm:cxn modelId="{B5590FD0-84E0-7D4A-B665-1A6748B7D21D}" type="presOf" srcId="{0DB091C8-0C85-8746-9686-2BD7AA5C1327}" destId="{D031F7DB-36FE-1F4D-AF5E-5438DF200872}" srcOrd="0" destOrd="0" presId="urn:microsoft.com/office/officeart/2005/8/layout/hChevron3"/>
    <dgm:cxn modelId="{1996E3DC-FE93-0742-B648-AC2C82053B51}" type="presOf" srcId="{453A8C09-0457-174D-BD38-FCC5F3CA268C}" destId="{71A37A6F-214D-DF42-828A-445B05999488}" srcOrd="0" destOrd="0" presId="urn:microsoft.com/office/officeart/2005/8/layout/hChevron3"/>
    <dgm:cxn modelId="{D2BF4FE8-44EF-1148-8A23-EA791C9C4FF0}" type="presOf" srcId="{88372BE0-5304-6045-8594-E9C5E2D9383F}" destId="{5931A78C-74B1-F649-A883-27578A17C62F}" srcOrd="0" destOrd="0" presId="urn:microsoft.com/office/officeart/2005/8/layout/hChevron3"/>
    <dgm:cxn modelId="{8FDEA9FD-4E3E-134B-B61E-719F080CF9B1}" srcId="{88372BE0-5304-6045-8594-E9C5E2D9383F}" destId="{358C0F95-78D2-C640-9102-0EF80ECCDBF3}" srcOrd="3" destOrd="0" parTransId="{F6B764E2-DDBB-6C4B-B535-5A5D3D7138C1}" sibTransId="{E126BFCC-9074-0846-A0E8-C291079D9F64}"/>
    <dgm:cxn modelId="{B1869C0F-587A-3443-8454-19C34A7E6610}" type="presParOf" srcId="{5931A78C-74B1-F649-A883-27578A17C62F}" destId="{903F4B13-9EC0-6D45-9A7F-CCEAEE8325F5}" srcOrd="0" destOrd="0" presId="urn:microsoft.com/office/officeart/2005/8/layout/hChevron3"/>
    <dgm:cxn modelId="{FAE5AA95-84B1-D84F-AE0B-2E3FB0CA7A30}" type="presParOf" srcId="{5931A78C-74B1-F649-A883-27578A17C62F}" destId="{4E3BED0C-ED90-1B48-B877-75DAA976BD00}" srcOrd="1" destOrd="0" presId="urn:microsoft.com/office/officeart/2005/8/layout/hChevron3"/>
    <dgm:cxn modelId="{D2B1EBDF-2FD2-414F-8175-BF8AB4544953}" type="presParOf" srcId="{5931A78C-74B1-F649-A883-27578A17C62F}" destId="{D031F7DB-36FE-1F4D-AF5E-5438DF200872}" srcOrd="2" destOrd="0" presId="urn:microsoft.com/office/officeart/2005/8/layout/hChevron3"/>
    <dgm:cxn modelId="{DE761388-F356-264B-8E94-A74407CF15A8}" type="presParOf" srcId="{5931A78C-74B1-F649-A883-27578A17C62F}" destId="{05DBF48C-5E3C-E44A-82DD-8D9ED87460A1}" srcOrd="3" destOrd="0" presId="urn:microsoft.com/office/officeart/2005/8/layout/hChevron3"/>
    <dgm:cxn modelId="{E41B9C8E-128D-424F-A976-0C68ED4DF858}" type="presParOf" srcId="{5931A78C-74B1-F649-A883-27578A17C62F}" destId="{42549B0D-2A70-EF42-9738-E8F890C9C3C7}" srcOrd="4" destOrd="0" presId="urn:microsoft.com/office/officeart/2005/8/layout/hChevron3"/>
    <dgm:cxn modelId="{CF5F0F6C-AE0A-794D-AB64-57C16E1861D7}" type="presParOf" srcId="{5931A78C-74B1-F649-A883-27578A17C62F}" destId="{B4177BE1-F4C0-1E4D-91AE-E74641262D15}" srcOrd="5" destOrd="0" presId="urn:microsoft.com/office/officeart/2005/8/layout/hChevron3"/>
    <dgm:cxn modelId="{C6B1C15B-2A41-7348-A799-0129420C2CA4}" type="presParOf" srcId="{5931A78C-74B1-F649-A883-27578A17C62F}" destId="{5C13F636-61D5-3A40-8863-4704AF62DFD9}" srcOrd="6" destOrd="0" presId="urn:microsoft.com/office/officeart/2005/8/layout/hChevron3"/>
    <dgm:cxn modelId="{AEC5AD35-FB46-6147-8197-15A33843E737}" type="presParOf" srcId="{5931A78C-74B1-F649-A883-27578A17C62F}" destId="{E8D66577-D5EE-A748-B739-DA9B86A063BB}" srcOrd="7" destOrd="0" presId="urn:microsoft.com/office/officeart/2005/8/layout/hChevron3"/>
    <dgm:cxn modelId="{591CB1DE-2CE0-4D4D-98AE-DBB0CC3EAC07}" type="presParOf" srcId="{5931A78C-74B1-F649-A883-27578A17C62F}" destId="{71A37A6F-214D-DF42-828A-445B05999488}" srcOrd="8" destOrd="0" presId="urn:microsoft.com/office/officeart/2005/8/layout/hChevron3"/>
    <dgm:cxn modelId="{93B12FB4-2825-1442-84A5-1B85331FBF28}" type="presParOf" srcId="{5931A78C-74B1-F649-A883-27578A17C62F}" destId="{CE39F3B7-57CA-A744-BE23-2B6E36AB541F}" srcOrd="9" destOrd="0" presId="urn:microsoft.com/office/officeart/2005/8/layout/hChevron3"/>
    <dgm:cxn modelId="{A7D4A258-E292-254B-93DC-9B8785882249}" type="presParOf" srcId="{5931A78C-74B1-F649-A883-27578A17C62F}" destId="{ECD33398-2085-7147-8DFF-DE830008C509}" srcOrd="10" destOrd="0" presId="urn:microsoft.com/office/officeart/2005/8/layout/hChevron3"/>
    <dgm:cxn modelId="{26C5EB31-4955-9348-A0B9-016DABBE04B6}" type="presParOf" srcId="{5931A78C-74B1-F649-A883-27578A17C62F}" destId="{0EFED4C4-7E77-5841-A4CE-237A0B442059}" srcOrd="11" destOrd="0" presId="urn:microsoft.com/office/officeart/2005/8/layout/hChevron3"/>
    <dgm:cxn modelId="{5EC2B302-08E4-0C49-B379-5DE6BCA5F8EB}" type="presParOf" srcId="{5931A78C-74B1-F649-A883-27578A17C62F}" destId="{F37C90E4-0D09-6849-B29F-0CB81DAEFFC1}" srcOrd="12"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2649E54-FE6C-1849-98CD-40CEC27F04B6}" type="doc">
      <dgm:prSet loTypeId="urn:microsoft.com/office/officeart/2005/8/layout/cycle6" loCatId="" qsTypeId="urn:microsoft.com/office/officeart/2005/8/quickstyle/simple1" qsCatId="simple" csTypeId="urn:microsoft.com/office/officeart/2005/8/colors/accent1_2" csCatId="accent1" phldr="1"/>
      <dgm:spPr/>
      <dgm:t>
        <a:bodyPr/>
        <a:lstStyle/>
        <a:p>
          <a:endParaRPr lang="en-GB"/>
        </a:p>
      </dgm:t>
    </dgm:pt>
    <dgm:pt modelId="{80E00DE3-B82B-994A-92B4-3808B9D732AE}">
      <dgm:prSet phldrT="[Text]" custT="1"/>
      <dgm:spPr/>
      <dgm:t>
        <a:bodyPr/>
        <a:lstStyle/>
        <a:p>
          <a:r>
            <a:rPr lang="en-IN" sz="1400" b="1" i="0" dirty="0"/>
            <a:t>Set format standards for your data</a:t>
          </a:r>
          <a:endParaRPr lang="en-GB" sz="1400" dirty="0"/>
        </a:p>
      </dgm:t>
    </dgm:pt>
    <dgm:pt modelId="{1C4880EA-FF35-BF4F-81B9-F356987999FB}" type="parTrans" cxnId="{C444BB9A-3033-6043-A21C-5FB9E6F36260}">
      <dgm:prSet/>
      <dgm:spPr/>
      <dgm:t>
        <a:bodyPr/>
        <a:lstStyle/>
        <a:p>
          <a:endParaRPr lang="en-GB"/>
        </a:p>
      </dgm:t>
    </dgm:pt>
    <dgm:pt modelId="{160D0B18-AA51-F346-898C-CAF264A702BB}" type="sibTrans" cxnId="{C444BB9A-3033-6043-A21C-5FB9E6F36260}">
      <dgm:prSet/>
      <dgm:spPr/>
      <dgm:t>
        <a:bodyPr/>
        <a:lstStyle/>
        <a:p>
          <a:endParaRPr lang="en-GB" sz="1400"/>
        </a:p>
      </dgm:t>
    </dgm:pt>
    <dgm:pt modelId="{2882D176-A6AD-C642-BA91-B4F5C2E680D0}">
      <dgm:prSet phldrT="[Text]" custT="1"/>
      <dgm:spPr/>
      <dgm:t>
        <a:bodyPr/>
        <a:lstStyle/>
        <a:p>
          <a:r>
            <a:rPr lang="en-IN" sz="1400" b="1" i="0" dirty="0"/>
            <a:t>Keep it simple!</a:t>
          </a:r>
          <a:endParaRPr lang="en-GB" sz="1400" dirty="0"/>
        </a:p>
      </dgm:t>
    </dgm:pt>
    <dgm:pt modelId="{424FC3E7-152D-614D-B954-6B3226289B6E}" type="parTrans" cxnId="{498D589F-A6DE-7C4C-887C-4E3F4E692524}">
      <dgm:prSet/>
      <dgm:spPr/>
      <dgm:t>
        <a:bodyPr/>
        <a:lstStyle/>
        <a:p>
          <a:endParaRPr lang="en-GB"/>
        </a:p>
      </dgm:t>
    </dgm:pt>
    <dgm:pt modelId="{FD6F0951-9EAF-6249-BFF6-BBDBF238D3F3}" type="sibTrans" cxnId="{498D589F-A6DE-7C4C-887C-4E3F4E692524}">
      <dgm:prSet/>
      <dgm:spPr/>
      <dgm:t>
        <a:bodyPr/>
        <a:lstStyle/>
        <a:p>
          <a:endParaRPr lang="en-GB" sz="1400"/>
        </a:p>
      </dgm:t>
    </dgm:pt>
    <dgm:pt modelId="{A1F16AAB-4D4F-9442-9BAF-E758402EEB4A}">
      <dgm:prSet custT="1"/>
      <dgm:spPr/>
      <dgm:t>
        <a:bodyPr/>
        <a:lstStyle/>
        <a:p>
          <a:r>
            <a:rPr lang="en-IN" sz="1400" b="1" i="0" dirty="0"/>
            <a:t>Unmanaged data is still data!</a:t>
          </a:r>
          <a:r>
            <a:rPr lang="en-IN" sz="1400" b="0" i="0" dirty="0"/>
            <a:t> </a:t>
          </a:r>
          <a:endParaRPr lang="en-IN" sz="1400" dirty="0"/>
        </a:p>
      </dgm:t>
    </dgm:pt>
    <dgm:pt modelId="{F1563F5A-3F6A-A14A-AD01-6C67A09D6D69}" type="parTrans" cxnId="{74303253-0017-C04E-A672-6C61631FDE61}">
      <dgm:prSet/>
      <dgm:spPr/>
      <dgm:t>
        <a:bodyPr/>
        <a:lstStyle/>
        <a:p>
          <a:endParaRPr lang="en-GB"/>
        </a:p>
      </dgm:t>
    </dgm:pt>
    <dgm:pt modelId="{E661DBAC-5505-4842-87C3-7CE898009A48}" type="sibTrans" cxnId="{74303253-0017-C04E-A672-6C61631FDE61}">
      <dgm:prSet/>
      <dgm:spPr/>
      <dgm:t>
        <a:bodyPr/>
        <a:lstStyle/>
        <a:p>
          <a:endParaRPr lang="en-GB" sz="1400"/>
        </a:p>
      </dgm:t>
    </dgm:pt>
    <dgm:pt modelId="{6F9CB66D-8B7C-2441-93F9-1B9965BE69E0}">
      <dgm:prSet custT="1"/>
      <dgm:spPr/>
      <dgm:t>
        <a:bodyPr/>
        <a:lstStyle/>
        <a:p>
          <a:r>
            <a:rPr lang="en-IN" sz="1400" b="1" i="0"/>
            <a:t>Map your business goals</a:t>
          </a:r>
          <a:r>
            <a:rPr lang="en-IN" sz="1400" b="0" i="0"/>
            <a:t> </a:t>
          </a:r>
          <a:endParaRPr lang="en-IN" sz="1400"/>
        </a:p>
      </dgm:t>
    </dgm:pt>
    <dgm:pt modelId="{52120933-5719-0B48-98A3-6C9F817126C9}" type="parTrans" cxnId="{040E18E2-D0D4-DA42-8CFD-EB64E8187A75}">
      <dgm:prSet/>
      <dgm:spPr/>
      <dgm:t>
        <a:bodyPr/>
        <a:lstStyle/>
        <a:p>
          <a:endParaRPr lang="en-GB"/>
        </a:p>
      </dgm:t>
    </dgm:pt>
    <dgm:pt modelId="{83659F17-1D80-5E44-A187-21019070F363}" type="sibTrans" cxnId="{040E18E2-D0D4-DA42-8CFD-EB64E8187A75}">
      <dgm:prSet/>
      <dgm:spPr/>
      <dgm:t>
        <a:bodyPr/>
        <a:lstStyle/>
        <a:p>
          <a:endParaRPr lang="en-GB" sz="1400"/>
        </a:p>
      </dgm:t>
    </dgm:pt>
    <dgm:pt modelId="{AB8A6A50-F5EB-AC4D-9ECB-C58662FC8D3D}">
      <dgm:prSet custT="1"/>
      <dgm:spPr/>
      <dgm:t>
        <a:bodyPr/>
        <a:lstStyle/>
        <a:p>
          <a:r>
            <a:rPr lang="en-IN" sz="1400" b="1" i="0" dirty="0"/>
            <a:t>Establish roles for members of your data.</a:t>
          </a:r>
          <a:endParaRPr lang="en-IN" sz="1400" dirty="0"/>
        </a:p>
      </dgm:t>
    </dgm:pt>
    <dgm:pt modelId="{464574F9-CEEF-1840-BD01-8F0815AE4920}" type="parTrans" cxnId="{44AF2A01-813E-CC48-BCCD-A9479990D621}">
      <dgm:prSet/>
      <dgm:spPr/>
      <dgm:t>
        <a:bodyPr/>
        <a:lstStyle/>
        <a:p>
          <a:endParaRPr lang="en-GB"/>
        </a:p>
      </dgm:t>
    </dgm:pt>
    <dgm:pt modelId="{CEAE7653-87C8-0644-82D7-D1FA5126AD93}" type="sibTrans" cxnId="{44AF2A01-813E-CC48-BCCD-A9479990D621}">
      <dgm:prSet/>
      <dgm:spPr/>
      <dgm:t>
        <a:bodyPr/>
        <a:lstStyle/>
        <a:p>
          <a:endParaRPr lang="en-GB" sz="1400"/>
        </a:p>
      </dgm:t>
    </dgm:pt>
    <dgm:pt modelId="{74FE8441-1450-8C43-B343-E0AB0EE95B6B}">
      <dgm:prSet custT="1"/>
      <dgm:spPr/>
      <dgm:t>
        <a:bodyPr/>
        <a:lstStyle/>
        <a:p>
          <a:r>
            <a:rPr lang="en-IN" sz="1400" b="1" i="0" dirty="0"/>
            <a:t>Measure your progress in several different ways.</a:t>
          </a:r>
          <a:endParaRPr lang="en-IN" sz="1400" dirty="0"/>
        </a:p>
      </dgm:t>
    </dgm:pt>
    <dgm:pt modelId="{758539DB-3308-F945-8A6B-12D13AECEC30}" type="parTrans" cxnId="{EA1F66E3-1340-E24C-9EFE-BAC2DA3A7152}">
      <dgm:prSet/>
      <dgm:spPr/>
      <dgm:t>
        <a:bodyPr/>
        <a:lstStyle/>
        <a:p>
          <a:endParaRPr lang="en-GB"/>
        </a:p>
      </dgm:t>
    </dgm:pt>
    <dgm:pt modelId="{78D9AFFE-0224-3F4B-9DA3-A3E5B92821FB}" type="sibTrans" cxnId="{EA1F66E3-1340-E24C-9EFE-BAC2DA3A7152}">
      <dgm:prSet/>
      <dgm:spPr/>
      <dgm:t>
        <a:bodyPr/>
        <a:lstStyle/>
        <a:p>
          <a:endParaRPr lang="en-GB" sz="1400"/>
        </a:p>
      </dgm:t>
    </dgm:pt>
    <dgm:pt modelId="{02055C52-4DF3-B24C-BA93-4E748C332B66}">
      <dgm:prSet custT="1"/>
      <dgm:spPr/>
      <dgm:t>
        <a:bodyPr/>
        <a:lstStyle/>
        <a:p>
          <a:r>
            <a:rPr lang="en-IN" sz="1400" b="1" i="0" dirty="0"/>
            <a:t>Automate as much as possible</a:t>
          </a:r>
          <a:endParaRPr lang="en-IN" sz="1400" dirty="0"/>
        </a:p>
      </dgm:t>
    </dgm:pt>
    <dgm:pt modelId="{E3B3F388-E386-764E-9196-998858BAC6AB}" type="parTrans" cxnId="{CEF7F8B7-4493-1E44-9C17-39A03BAA998E}">
      <dgm:prSet/>
      <dgm:spPr/>
      <dgm:t>
        <a:bodyPr/>
        <a:lstStyle/>
        <a:p>
          <a:endParaRPr lang="en-GB"/>
        </a:p>
      </dgm:t>
    </dgm:pt>
    <dgm:pt modelId="{0CCD2C7C-F8DE-9149-A065-0E553FA2FB2F}" type="sibTrans" cxnId="{CEF7F8B7-4493-1E44-9C17-39A03BAA998E}">
      <dgm:prSet/>
      <dgm:spPr/>
      <dgm:t>
        <a:bodyPr/>
        <a:lstStyle/>
        <a:p>
          <a:endParaRPr lang="en-GB" sz="1400"/>
        </a:p>
      </dgm:t>
    </dgm:pt>
    <dgm:pt modelId="{4D050985-5E68-6E49-B822-18DB8FB3E11D}">
      <dgm:prSet custT="1"/>
      <dgm:spPr/>
      <dgm:t>
        <a:bodyPr/>
        <a:lstStyle/>
        <a:p>
          <a:r>
            <a:rPr lang="en-GB" sz="1400" b="1" dirty="0"/>
            <a:t>Classify and Tag all of your data</a:t>
          </a:r>
        </a:p>
      </dgm:t>
    </dgm:pt>
    <dgm:pt modelId="{B7D0EB1C-4C4C-214A-AB50-50883A2EEDAF}" type="parTrans" cxnId="{64430E98-B5EC-8D42-AF66-6486078C5859}">
      <dgm:prSet/>
      <dgm:spPr/>
      <dgm:t>
        <a:bodyPr/>
        <a:lstStyle/>
        <a:p>
          <a:endParaRPr lang="en-GB"/>
        </a:p>
      </dgm:t>
    </dgm:pt>
    <dgm:pt modelId="{AD0E4AFB-7354-044C-92E7-DDEA36509B4A}" type="sibTrans" cxnId="{64430E98-B5EC-8D42-AF66-6486078C5859}">
      <dgm:prSet/>
      <dgm:spPr/>
      <dgm:t>
        <a:bodyPr/>
        <a:lstStyle/>
        <a:p>
          <a:endParaRPr lang="en-GB" sz="1400"/>
        </a:p>
      </dgm:t>
    </dgm:pt>
    <dgm:pt modelId="{81FEA8DD-253D-9E41-AA7A-814328762FCC}" type="pres">
      <dgm:prSet presAssocID="{C2649E54-FE6C-1849-98CD-40CEC27F04B6}" presName="cycle" presStyleCnt="0">
        <dgm:presLayoutVars>
          <dgm:dir/>
          <dgm:resizeHandles val="exact"/>
        </dgm:presLayoutVars>
      </dgm:prSet>
      <dgm:spPr/>
    </dgm:pt>
    <dgm:pt modelId="{B299EE0E-CDB1-564B-940C-BCAA5C57E76D}" type="pres">
      <dgm:prSet presAssocID="{6F9CB66D-8B7C-2441-93F9-1B9965BE69E0}" presName="node" presStyleLbl="node1" presStyleIdx="0" presStyleCnt="8">
        <dgm:presLayoutVars>
          <dgm:bulletEnabled val="1"/>
        </dgm:presLayoutVars>
      </dgm:prSet>
      <dgm:spPr/>
    </dgm:pt>
    <dgm:pt modelId="{7EEB8EC6-1C45-BE4C-9DBA-3257E94EB44A}" type="pres">
      <dgm:prSet presAssocID="{6F9CB66D-8B7C-2441-93F9-1B9965BE69E0}" presName="spNode" presStyleCnt="0"/>
      <dgm:spPr/>
    </dgm:pt>
    <dgm:pt modelId="{81BCB778-7634-774A-86FE-57AC16053E09}" type="pres">
      <dgm:prSet presAssocID="{83659F17-1D80-5E44-A187-21019070F363}" presName="sibTrans" presStyleLbl="sibTrans1D1" presStyleIdx="0" presStyleCnt="8"/>
      <dgm:spPr/>
    </dgm:pt>
    <dgm:pt modelId="{D4FAEC3C-C618-D54E-97E5-343205263BE2}" type="pres">
      <dgm:prSet presAssocID="{80E00DE3-B82B-994A-92B4-3808B9D732AE}" presName="node" presStyleLbl="node1" presStyleIdx="1" presStyleCnt="8">
        <dgm:presLayoutVars>
          <dgm:bulletEnabled val="1"/>
        </dgm:presLayoutVars>
      </dgm:prSet>
      <dgm:spPr/>
    </dgm:pt>
    <dgm:pt modelId="{42A9E6AE-AE9F-E148-92F7-EAD1A30FC42F}" type="pres">
      <dgm:prSet presAssocID="{80E00DE3-B82B-994A-92B4-3808B9D732AE}" presName="spNode" presStyleCnt="0"/>
      <dgm:spPr/>
    </dgm:pt>
    <dgm:pt modelId="{63E5C8D7-0D27-FE43-9D2C-1879C50781BB}" type="pres">
      <dgm:prSet presAssocID="{160D0B18-AA51-F346-898C-CAF264A702BB}" presName="sibTrans" presStyleLbl="sibTrans1D1" presStyleIdx="1" presStyleCnt="8"/>
      <dgm:spPr/>
    </dgm:pt>
    <dgm:pt modelId="{9703C440-66B1-A04A-ACE7-01C5B3575937}" type="pres">
      <dgm:prSet presAssocID="{02055C52-4DF3-B24C-BA93-4E748C332B66}" presName="node" presStyleLbl="node1" presStyleIdx="2" presStyleCnt="8">
        <dgm:presLayoutVars>
          <dgm:bulletEnabled val="1"/>
        </dgm:presLayoutVars>
      </dgm:prSet>
      <dgm:spPr/>
    </dgm:pt>
    <dgm:pt modelId="{62631F63-B5FB-6445-8B69-0F51424EA71C}" type="pres">
      <dgm:prSet presAssocID="{02055C52-4DF3-B24C-BA93-4E748C332B66}" presName="spNode" presStyleCnt="0"/>
      <dgm:spPr/>
    </dgm:pt>
    <dgm:pt modelId="{F8E97783-2FA8-094A-934C-6A22D9CBF6EE}" type="pres">
      <dgm:prSet presAssocID="{0CCD2C7C-F8DE-9149-A065-0E553FA2FB2F}" presName="sibTrans" presStyleLbl="sibTrans1D1" presStyleIdx="2" presStyleCnt="8"/>
      <dgm:spPr/>
    </dgm:pt>
    <dgm:pt modelId="{6A90D712-F15B-CC43-A977-F0B602DFD451}" type="pres">
      <dgm:prSet presAssocID="{2882D176-A6AD-C642-BA91-B4F5C2E680D0}" presName="node" presStyleLbl="node1" presStyleIdx="3" presStyleCnt="8">
        <dgm:presLayoutVars>
          <dgm:bulletEnabled val="1"/>
        </dgm:presLayoutVars>
      </dgm:prSet>
      <dgm:spPr/>
    </dgm:pt>
    <dgm:pt modelId="{B7B7AB6C-087B-BA4B-A23D-5F4FA73FFA5D}" type="pres">
      <dgm:prSet presAssocID="{2882D176-A6AD-C642-BA91-B4F5C2E680D0}" presName="spNode" presStyleCnt="0"/>
      <dgm:spPr/>
    </dgm:pt>
    <dgm:pt modelId="{BAFFE426-EA13-3C48-A362-06174D2879A9}" type="pres">
      <dgm:prSet presAssocID="{FD6F0951-9EAF-6249-BFF6-BBDBF238D3F3}" presName="sibTrans" presStyleLbl="sibTrans1D1" presStyleIdx="3" presStyleCnt="8"/>
      <dgm:spPr/>
    </dgm:pt>
    <dgm:pt modelId="{BD832D62-8544-AD44-BA74-F9A457FF1E3A}" type="pres">
      <dgm:prSet presAssocID="{4D050985-5E68-6E49-B822-18DB8FB3E11D}" presName="node" presStyleLbl="node1" presStyleIdx="4" presStyleCnt="8">
        <dgm:presLayoutVars>
          <dgm:bulletEnabled val="1"/>
        </dgm:presLayoutVars>
      </dgm:prSet>
      <dgm:spPr/>
    </dgm:pt>
    <dgm:pt modelId="{8FD8A5DB-E656-3443-AE8F-C14FDFD28EF5}" type="pres">
      <dgm:prSet presAssocID="{4D050985-5E68-6E49-B822-18DB8FB3E11D}" presName="spNode" presStyleCnt="0"/>
      <dgm:spPr/>
    </dgm:pt>
    <dgm:pt modelId="{AE480846-3684-B749-AE14-C6C46223200C}" type="pres">
      <dgm:prSet presAssocID="{AD0E4AFB-7354-044C-92E7-DDEA36509B4A}" presName="sibTrans" presStyleLbl="sibTrans1D1" presStyleIdx="4" presStyleCnt="8"/>
      <dgm:spPr/>
    </dgm:pt>
    <dgm:pt modelId="{D5C0E272-4743-E04F-928F-EF3172E20A38}" type="pres">
      <dgm:prSet presAssocID="{74FE8441-1450-8C43-B343-E0AB0EE95B6B}" presName="node" presStyleLbl="node1" presStyleIdx="5" presStyleCnt="8">
        <dgm:presLayoutVars>
          <dgm:bulletEnabled val="1"/>
        </dgm:presLayoutVars>
      </dgm:prSet>
      <dgm:spPr/>
    </dgm:pt>
    <dgm:pt modelId="{F1797F2C-5E90-F14C-8DB2-26611D8FD26A}" type="pres">
      <dgm:prSet presAssocID="{74FE8441-1450-8C43-B343-E0AB0EE95B6B}" presName="spNode" presStyleCnt="0"/>
      <dgm:spPr/>
    </dgm:pt>
    <dgm:pt modelId="{DDF41EB9-67B2-7348-AAC9-9173BBC51FEA}" type="pres">
      <dgm:prSet presAssocID="{78D9AFFE-0224-3F4B-9DA3-A3E5B92821FB}" presName="sibTrans" presStyleLbl="sibTrans1D1" presStyleIdx="5" presStyleCnt="8"/>
      <dgm:spPr/>
    </dgm:pt>
    <dgm:pt modelId="{984B201E-0CB5-6244-AD66-2CA9B4043126}" type="pres">
      <dgm:prSet presAssocID="{AB8A6A50-F5EB-AC4D-9ECB-C58662FC8D3D}" presName="node" presStyleLbl="node1" presStyleIdx="6" presStyleCnt="8">
        <dgm:presLayoutVars>
          <dgm:bulletEnabled val="1"/>
        </dgm:presLayoutVars>
      </dgm:prSet>
      <dgm:spPr/>
    </dgm:pt>
    <dgm:pt modelId="{68F7BF46-7CC4-1249-9D91-D8CE642603BF}" type="pres">
      <dgm:prSet presAssocID="{AB8A6A50-F5EB-AC4D-9ECB-C58662FC8D3D}" presName="spNode" presStyleCnt="0"/>
      <dgm:spPr/>
    </dgm:pt>
    <dgm:pt modelId="{E2E7FE75-9F55-E748-8F6B-FFCBA8DD0873}" type="pres">
      <dgm:prSet presAssocID="{CEAE7653-87C8-0644-82D7-D1FA5126AD93}" presName="sibTrans" presStyleLbl="sibTrans1D1" presStyleIdx="6" presStyleCnt="8"/>
      <dgm:spPr/>
    </dgm:pt>
    <dgm:pt modelId="{ED750AE1-4864-7F41-9F8D-879F42063AA0}" type="pres">
      <dgm:prSet presAssocID="{A1F16AAB-4D4F-9442-9BAF-E758402EEB4A}" presName="node" presStyleLbl="node1" presStyleIdx="7" presStyleCnt="8">
        <dgm:presLayoutVars>
          <dgm:bulletEnabled val="1"/>
        </dgm:presLayoutVars>
      </dgm:prSet>
      <dgm:spPr/>
    </dgm:pt>
    <dgm:pt modelId="{C3A82F3C-F526-6944-B97E-0C91004173B9}" type="pres">
      <dgm:prSet presAssocID="{A1F16AAB-4D4F-9442-9BAF-E758402EEB4A}" presName="spNode" presStyleCnt="0"/>
      <dgm:spPr/>
    </dgm:pt>
    <dgm:pt modelId="{AAB8055A-1322-5F44-BECD-8CB0FFDC3A77}" type="pres">
      <dgm:prSet presAssocID="{E661DBAC-5505-4842-87C3-7CE898009A48}" presName="sibTrans" presStyleLbl="sibTrans1D1" presStyleIdx="7" presStyleCnt="8"/>
      <dgm:spPr/>
    </dgm:pt>
  </dgm:ptLst>
  <dgm:cxnLst>
    <dgm:cxn modelId="{44AF2A01-813E-CC48-BCCD-A9479990D621}" srcId="{C2649E54-FE6C-1849-98CD-40CEC27F04B6}" destId="{AB8A6A50-F5EB-AC4D-9ECB-C58662FC8D3D}" srcOrd="6" destOrd="0" parTransId="{464574F9-CEEF-1840-BD01-8F0815AE4920}" sibTransId="{CEAE7653-87C8-0644-82D7-D1FA5126AD93}"/>
    <dgm:cxn modelId="{4D940C03-53E7-B343-9AC3-16CD77376A47}" type="presOf" srcId="{AD0E4AFB-7354-044C-92E7-DDEA36509B4A}" destId="{AE480846-3684-B749-AE14-C6C46223200C}" srcOrd="0" destOrd="0" presId="urn:microsoft.com/office/officeart/2005/8/layout/cycle6"/>
    <dgm:cxn modelId="{81BBD410-D9EE-9545-941E-A66370432C2F}" type="presOf" srcId="{AB8A6A50-F5EB-AC4D-9ECB-C58662FC8D3D}" destId="{984B201E-0CB5-6244-AD66-2CA9B4043126}" srcOrd="0" destOrd="0" presId="urn:microsoft.com/office/officeart/2005/8/layout/cycle6"/>
    <dgm:cxn modelId="{1CD75516-1085-ED4B-AD60-02C6D4A76E20}" type="presOf" srcId="{4D050985-5E68-6E49-B822-18DB8FB3E11D}" destId="{BD832D62-8544-AD44-BA74-F9A457FF1E3A}" srcOrd="0" destOrd="0" presId="urn:microsoft.com/office/officeart/2005/8/layout/cycle6"/>
    <dgm:cxn modelId="{B42F4D1E-1CB1-7347-BE01-525A86DB0359}" type="presOf" srcId="{C2649E54-FE6C-1849-98CD-40CEC27F04B6}" destId="{81FEA8DD-253D-9E41-AA7A-814328762FCC}" srcOrd="0" destOrd="0" presId="urn:microsoft.com/office/officeart/2005/8/layout/cycle6"/>
    <dgm:cxn modelId="{27095341-2C70-5549-AFEF-FDFD9CE11F4A}" type="presOf" srcId="{6F9CB66D-8B7C-2441-93F9-1B9965BE69E0}" destId="{B299EE0E-CDB1-564B-940C-BCAA5C57E76D}" srcOrd="0" destOrd="0" presId="urn:microsoft.com/office/officeart/2005/8/layout/cycle6"/>
    <dgm:cxn modelId="{74303253-0017-C04E-A672-6C61631FDE61}" srcId="{C2649E54-FE6C-1849-98CD-40CEC27F04B6}" destId="{A1F16AAB-4D4F-9442-9BAF-E758402EEB4A}" srcOrd="7" destOrd="0" parTransId="{F1563F5A-3F6A-A14A-AD01-6C67A09D6D69}" sibTransId="{E661DBAC-5505-4842-87C3-7CE898009A48}"/>
    <dgm:cxn modelId="{F2F11657-28FD-6749-B497-75D525F9E4E0}" type="presOf" srcId="{160D0B18-AA51-F346-898C-CAF264A702BB}" destId="{63E5C8D7-0D27-FE43-9D2C-1879C50781BB}" srcOrd="0" destOrd="0" presId="urn:microsoft.com/office/officeart/2005/8/layout/cycle6"/>
    <dgm:cxn modelId="{715FE25E-C7E4-5641-80E0-4C65F149C665}" type="presOf" srcId="{74FE8441-1450-8C43-B343-E0AB0EE95B6B}" destId="{D5C0E272-4743-E04F-928F-EF3172E20A38}" srcOrd="0" destOrd="0" presId="urn:microsoft.com/office/officeart/2005/8/layout/cycle6"/>
    <dgm:cxn modelId="{1EDE7F65-6B7A-4C43-A481-FBD1C6CBBE0F}" type="presOf" srcId="{A1F16AAB-4D4F-9442-9BAF-E758402EEB4A}" destId="{ED750AE1-4864-7F41-9F8D-879F42063AA0}" srcOrd="0" destOrd="0" presId="urn:microsoft.com/office/officeart/2005/8/layout/cycle6"/>
    <dgm:cxn modelId="{0659F980-055C-D045-86F7-B21AE9280BFB}" type="presOf" srcId="{0CCD2C7C-F8DE-9149-A065-0E553FA2FB2F}" destId="{F8E97783-2FA8-094A-934C-6A22D9CBF6EE}" srcOrd="0" destOrd="0" presId="urn:microsoft.com/office/officeart/2005/8/layout/cycle6"/>
    <dgm:cxn modelId="{03BA9887-8A05-7B40-8D19-7053B95AE5BD}" type="presOf" srcId="{FD6F0951-9EAF-6249-BFF6-BBDBF238D3F3}" destId="{BAFFE426-EA13-3C48-A362-06174D2879A9}" srcOrd="0" destOrd="0" presId="urn:microsoft.com/office/officeart/2005/8/layout/cycle6"/>
    <dgm:cxn modelId="{64430E98-B5EC-8D42-AF66-6486078C5859}" srcId="{C2649E54-FE6C-1849-98CD-40CEC27F04B6}" destId="{4D050985-5E68-6E49-B822-18DB8FB3E11D}" srcOrd="4" destOrd="0" parTransId="{B7D0EB1C-4C4C-214A-AB50-50883A2EEDAF}" sibTransId="{AD0E4AFB-7354-044C-92E7-DDEA36509B4A}"/>
    <dgm:cxn modelId="{FAA4269A-A5CE-5243-9C37-D6F287DFDD0C}" type="presOf" srcId="{02055C52-4DF3-B24C-BA93-4E748C332B66}" destId="{9703C440-66B1-A04A-ACE7-01C5B3575937}" srcOrd="0" destOrd="0" presId="urn:microsoft.com/office/officeart/2005/8/layout/cycle6"/>
    <dgm:cxn modelId="{C444BB9A-3033-6043-A21C-5FB9E6F36260}" srcId="{C2649E54-FE6C-1849-98CD-40CEC27F04B6}" destId="{80E00DE3-B82B-994A-92B4-3808B9D732AE}" srcOrd="1" destOrd="0" parTransId="{1C4880EA-FF35-BF4F-81B9-F356987999FB}" sibTransId="{160D0B18-AA51-F346-898C-CAF264A702BB}"/>
    <dgm:cxn modelId="{498D589F-A6DE-7C4C-887C-4E3F4E692524}" srcId="{C2649E54-FE6C-1849-98CD-40CEC27F04B6}" destId="{2882D176-A6AD-C642-BA91-B4F5C2E680D0}" srcOrd="3" destOrd="0" parTransId="{424FC3E7-152D-614D-B954-6B3226289B6E}" sibTransId="{FD6F0951-9EAF-6249-BFF6-BBDBF238D3F3}"/>
    <dgm:cxn modelId="{EE9C57A3-7100-684C-859F-E27F4E6863A7}" type="presOf" srcId="{83659F17-1D80-5E44-A187-21019070F363}" destId="{81BCB778-7634-774A-86FE-57AC16053E09}" srcOrd="0" destOrd="0" presId="urn:microsoft.com/office/officeart/2005/8/layout/cycle6"/>
    <dgm:cxn modelId="{475137A4-1B85-794E-BDEA-3DAF345423E7}" type="presOf" srcId="{CEAE7653-87C8-0644-82D7-D1FA5126AD93}" destId="{E2E7FE75-9F55-E748-8F6B-FFCBA8DD0873}" srcOrd="0" destOrd="0" presId="urn:microsoft.com/office/officeart/2005/8/layout/cycle6"/>
    <dgm:cxn modelId="{CEF7F8B7-4493-1E44-9C17-39A03BAA998E}" srcId="{C2649E54-FE6C-1849-98CD-40CEC27F04B6}" destId="{02055C52-4DF3-B24C-BA93-4E748C332B66}" srcOrd="2" destOrd="0" parTransId="{E3B3F388-E386-764E-9196-998858BAC6AB}" sibTransId="{0CCD2C7C-F8DE-9149-A065-0E553FA2FB2F}"/>
    <dgm:cxn modelId="{3CBADFB8-55CF-0E42-985A-8E1976BB36AD}" type="presOf" srcId="{2882D176-A6AD-C642-BA91-B4F5C2E680D0}" destId="{6A90D712-F15B-CC43-A977-F0B602DFD451}" srcOrd="0" destOrd="0" presId="urn:microsoft.com/office/officeart/2005/8/layout/cycle6"/>
    <dgm:cxn modelId="{FB5118C8-552E-7B40-8560-E6BD8C00C1AA}" type="presOf" srcId="{78D9AFFE-0224-3F4B-9DA3-A3E5B92821FB}" destId="{DDF41EB9-67B2-7348-AAC9-9173BBC51FEA}" srcOrd="0" destOrd="0" presId="urn:microsoft.com/office/officeart/2005/8/layout/cycle6"/>
    <dgm:cxn modelId="{EEF66CC8-3A9E-C04B-9347-A76CACCB066D}" type="presOf" srcId="{E661DBAC-5505-4842-87C3-7CE898009A48}" destId="{AAB8055A-1322-5F44-BECD-8CB0FFDC3A77}" srcOrd="0" destOrd="0" presId="urn:microsoft.com/office/officeart/2005/8/layout/cycle6"/>
    <dgm:cxn modelId="{040E18E2-D0D4-DA42-8CFD-EB64E8187A75}" srcId="{C2649E54-FE6C-1849-98CD-40CEC27F04B6}" destId="{6F9CB66D-8B7C-2441-93F9-1B9965BE69E0}" srcOrd="0" destOrd="0" parTransId="{52120933-5719-0B48-98A3-6C9F817126C9}" sibTransId="{83659F17-1D80-5E44-A187-21019070F363}"/>
    <dgm:cxn modelId="{EA1F66E3-1340-E24C-9EFE-BAC2DA3A7152}" srcId="{C2649E54-FE6C-1849-98CD-40CEC27F04B6}" destId="{74FE8441-1450-8C43-B343-E0AB0EE95B6B}" srcOrd="5" destOrd="0" parTransId="{758539DB-3308-F945-8A6B-12D13AECEC30}" sibTransId="{78D9AFFE-0224-3F4B-9DA3-A3E5B92821FB}"/>
    <dgm:cxn modelId="{082829FB-6A69-5846-8F8E-415A0F493152}" type="presOf" srcId="{80E00DE3-B82B-994A-92B4-3808B9D732AE}" destId="{D4FAEC3C-C618-D54E-97E5-343205263BE2}" srcOrd="0" destOrd="0" presId="urn:microsoft.com/office/officeart/2005/8/layout/cycle6"/>
    <dgm:cxn modelId="{4278B513-7BBB-0E4F-AAF4-CDDCCE13DED4}" type="presParOf" srcId="{81FEA8DD-253D-9E41-AA7A-814328762FCC}" destId="{B299EE0E-CDB1-564B-940C-BCAA5C57E76D}" srcOrd="0" destOrd="0" presId="urn:microsoft.com/office/officeart/2005/8/layout/cycle6"/>
    <dgm:cxn modelId="{9B029C1C-61A2-7642-B50F-A1E08E57E18F}" type="presParOf" srcId="{81FEA8DD-253D-9E41-AA7A-814328762FCC}" destId="{7EEB8EC6-1C45-BE4C-9DBA-3257E94EB44A}" srcOrd="1" destOrd="0" presId="urn:microsoft.com/office/officeart/2005/8/layout/cycle6"/>
    <dgm:cxn modelId="{D4E602C3-9697-364E-B491-617837D37870}" type="presParOf" srcId="{81FEA8DD-253D-9E41-AA7A-814328762FCC}" destId="{81BCB778-7634-774A-86FE-57AC16053E09}" srcOrd="2" destOrd="0" presId="urn:microsoft.com/office/officeart/2005/8/layout/cycle6"/>
    <dgm:cxn modelId="{662B2795-DC71-7B4F-8C67-7AC60A7B3F82}" type="presParOf" srcId="{81FEA8DD-253D-9E41-AA7A-814328762FCC}" destId="{D4FAEC3C-C618-D54E-97E5-343205263BE2}" srcOrd="3" destOrd="0" presId="urn:microsoft.com/office/officeart/2005/8/layout/cycle6"/>
    <dgm:cxn modelId="{109E1A8E-B5FD-1049-B68E-796628D34EC8}" type="presParOf" srcId="{81FEA8DD-253D-9E41-AA7A-814328762FCC}" destId="{42A9E6AE-AE9F-E148-92F7-EAD1A30FC42F}" srcOrd="4" destOrd="0" presId="urn:microsoft.com/office/officeart/2005/8/layout/cycle6"/>
    <dgm:cxn modelId="{DB0AD34D-3949-F844-911D-F6B0A413B1A5}" type="presParOf" srcId="{81FEA8DD-253D-9E41-AA7A-814328762FCC}" destId="{63E5C8D7-0D27-FE43-9D2C-1879C50781BB}" srcOrd="5" destOrd="0" presId="urn:microsoft.com/office/officeart/2005/8/layout/cycle6"/>
    <dgm:cxn modelId="{9507E869-9014-784F-932D-E6F23E412B0F}" type="presParOf" srcId="{81FEA8DD-253D-9E41-AA7A-814328762FCC}" destId="{9703C440-66B1-A04A-ACE7-01C5B3575937}" srcOrd="6" destOrd="0" presId="urn:microsoft.com/office/officeart/2005/8/layout/cycle6"/>
    <dgm:cxn modelId="{25B8E811-D5B2-AC4C-9573-55C400021772}" type="presParOf" srcId="{81FEA8DD-253D-9E41-AA7A-814328762FCC}" destId="{62631F63-B5FB-6445-8B69-0F51424EA71C}" srcOrd="7" destOrd="0" presId="urn:microsoft.com/office/officeart/2005/8/layout/cycle6"/>
    <dgm:cxn modelId="{D5E5D2BC-BE3F-DD42-BEBD-C8FD05876075}" type="presParOf" srcId="{81FEA8DD-253D-9E41-AA7A-814328762FCC}" destId="{F8E97783-2FA8-094A-934C-6A22D9CBF6EE}" srcOrd="8" destOrd="0" presId="urn:microsoft.com/office/officeart/2005/8/layout/cycle6"/>
    <dgm:cxn modelId="{42A6D2AA-F24F-674E-9531-D7006180B4F6}" type="presParOf" srcId="{81FEA8DD-253D-9E41-AA7A-814328762FCC}" destId="{6A90D712-F15B-CC43-A977-F0B602DFD451}" srcOrd="9" destOrd="0" presId="urn:microsoft.com/office/officeart/2005/8/layout/cycle6"/>
    <dgm:cxn modelId="{9157A92B-88FE-C741-9022-14841190D951}" type="presParOf" srcId="{81FEA8DD-253D-9E41-AA7A-814328762FCC}" destId="{B7B7AB6C-087B-BA4B-A23D-5F4FA73FFA5D}" srcOrd="10" destOrd="0" presId="urn:microsoft.com/office/officeart/2005/8/layout/cycle6"/>
    <dgm:cxn modelId="{122B6A33-3031-6248-82BC-093C77A27436}" type="presParOf" srcId="{81FEA8DD-253D-9E41-AA7A-814328762FCC}" destId="{BAFFE426-EA13-3C48-A362-06174D2879A9}" srcOrd="11" destOrd="0" presId="urn:microsoft.com/office/officeart/2005/8/layout/cycle6"/>
    <dgm:cxn modelId="{255F29F6-588D-1C40-90AF-CFE42169A32A}" type="presParOf" srcId="{81FEA8DD-253D-9E41-AA7A-814328762FCC}" destId="{BD832D62-8544-AD44-BA74-F9A457FF1E3A}" srcOrd="12" destOrd="0" presId="urn:microsoft.com/office/officeart/2005/8/layout/cycle6"/>
    <dgm:cxn modelId="{F0D9BEA2-3BEB-2246-AF3C-386A76E0F645}" type="presParOf" srcId="{81FEA8DD-253D-9E41-AA7A-814328762FCC}" destId="{8FD8A5DB-E656-3443-AE8F-C14FDFD28EF5}" srcOrd="13" destOrd="0" presId="urn:microsoft.com/office/officeart/2005/8/layout/cycle6"/>
    <dgm:cxn modelId="{39C649F5-848C-DD43-B062-46C59BC0968D}" type="presParOf" srcId="{81FEA8DD-253D-9E41-AA7A-814328762FCC}" destId="{AE480846-3684-B749-AE14-C6C46223200C}" srcOrd="14" destOrd="0" presId="urn:microsoft.com/office/officeart/2005/8/layout/cycle6"/>
    <dgm:cxn modelId="{810ADA05-86F5-CB47-AB6C-56F46F2C4815}" type="presParOf" srcId="{81FEA8DD-253D-9E41-AA7A-814328762FCC}" destId="{D5C0E272-4743-E04F-928F-EF3172E20A38}" srcOrd="15" destOrd="0" presId="urn:microsoft.com/office/officeart/2005/8/layout/cycle6"/>
    <dgm:cxn modelId="{A509E3CF-E1FB-C442-96BC-6AA98B6F9F42}" type="presParOf" srcId="{81FEA8DD-253D-9E41-AA7A-814328762FCC}" destId="{F1797F2C-5E90-F14C-8DB2-26611D8FD26A}" srcOrd="16" destOrd="0" presId="urn:microsoft.com/office/officeart/2005/8/layout/cycle6"/>
    <dgm:cxn modelId="{A846648E-D01C-9846-A830-C2991B385323}" type="presParOf" srcId="{81FEA8DD-253D-9E41-AA7A-814328762FCC}" destId="{DDF41EB9-67B2-7348-AAC9-9173BBC51FEA}" srcOrd="17" destOrd="0" presId="urn:microsoft.com/office/officeart/2005/8/layout/cycle6"/>
    <dgm:cxn modelId="{A338B17D-813E-894E-A60F-55F09B4DF223}" type="presParOf" srcId="{81FEA8DD-253D-9E41-AA7A-814328762FCC}" destId="{984B201E-0CB5-6244-AD66-2CA9B4043126}" srcOrd="18" destOrd="0" presId="urn:microsoft.com/office/officeart/2005/8/layout/cycle6"/>
    <dgm:cxn modelId="{FA735B21-9D5A-4648-B2FA-0C6B05EC6F6D}" type="presParOf" srcId="{81FEA8DD-253D-9E41-AA7A-814328762FCC}" destId="{68F7BF46-7CC4-1249-9D91-D8CE642603BF}" srcOrd="19" destOrd="0" presId="urn:microsoft.com/office/officeart/2005/8/layout/cycle6"/>
    <dgm:cxn modelId="{241EE63D-E749-2643-8768-0157CA9FAC85}" type="presParOf" srcId="{81FEA8DD-253D-9E41-AA7A-814328762FCC}" destId="{E2E7FE75-9F55-E748-8F6B-FFCBA8DD0873}" srcOrd="20" destOrd="0" presId="urn:microsoft.com/office/officeart/2005/8/layout/cycle6"/>
    <dgm:cxn modelId="{ECAF54F3-73A3-2D47-8ABA-2391405ECB54}" type="presParOf" srcId="{81FEA8DD-253D-9E41-AA7A-814328762FCC}" destId="{ED750AE1-4864-7F41-9F8D-879F42063AA0}" srcOrd="21" destOrd="0" presId="urn:microsoft.com/office/officeart/2005/8/layout/cycle6"/>
    <dgm:cxn modelId="{0F8ABC83-257F-8A47-BF0B-7FECD7806A7A}" type="presParOf" srcId="{81FEA8DD-253D-9E41-AA7A-814328762FCC}" destId="{C3A82F3C-F526-6944-B97E-0C91004173B9}" srcOrd="22" destOrd="0" presId="urn:microsoft.com/office/officeart/2005/8/layout/cycle6"/>
    <dgm:cxn modelId="{C42A17EE-C1D7-284F-9A99-7984EB724836}" type="presParOf" srcId="{81FEA8DD-253D-9E41-AA7A-814328762FCC}" destId="{AAB8055A-1322-5F44-BECD-8CB0FFDC3A77}" srcOrd="23"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2CF3616-8C0A-3B46-8C74-C6D06ACD3B62}" type="doc">
      <dgm:prSet loTypeId="urn:microsoft.com/office/officeart/2005/8/layout/cycle6" loCatId="" qsTypeId="urn:microsoft.com/office/officeart/2005/8/quickstyle/simple1" qsCatId="simple" csTypeId="urn:microsoft.com/office/officeart/2005/8/colors/accent1_2" csCatId="accent1" phldr="1"/>
      <dgm:spPr/>
      <dgm:t>
        <a:bodyPr/>
        <a:lstStyle/>
        <a:p>
          <a:endParaRPr lang="en-GB"/>
        </a:p>
      </dgm:t>
    </dgm:pt>
    <dgm:pt modelId="{B7DFC578-E5E2-0547-9E06-6EF293FB2391}" type="pres">
      <dgm:prSet presAssocID="{72CF3616-8C0A-3B46-8C74-C6D06ACD3B62}" presName="cycle" presStyleCnt="0">
        <dgm:presLayoutVars>
          <dgm:dir/>
          <dgm:resizeHandles val="exact"/>
        </dgm:presLayoutVars>
      </dgm:prSet>
      <dgm:spPr/>
    </dgm:pt>
  </dgm:ptLst>
  <dgm:cxnLst>
    <dgm:cxn modelId="{34EA3C1A-BA3F-684C-ACFB-5A71DAB86CDF}" type="presOf" srcId="{72CF3616-8C0A-3B46-8C74-C6D06ACD3B62}" destId="{B7DFC578-E5E2-0547-9E06-6EF293FB2391}" srcOrd="0" destOrd="0" presId="urn:microsoft.com/office/officeart/2005/8/layout/cycle6"/>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74CE62-DB1A-8347-AE91-A9D738BE2354}">
      <dsp:nvSpPr>
        <dsp:cNvPr id="0" name=""/>
        <dsp:cNvSpPr/>
      </dsp:nvSpPr>
      <dsp:spPr>
        <a:xfrm>
          <a:off x="1098973" y="0"/>
          <a:ext cx="1096723" cy="1096819"/>
        </a:xfrm>
        <a:prstGeom prst="circularArrow">
          <a:avLst>
            <a:gd name="adj1" fmla="val 10980"/>
            <a:gd name="adj2" fmla="val 1142322"/>
            <a:gd name="adj3" fmla="val 4500000"/>
            <a:gd name="adj4" fmla="val 108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E11F9F-8625-F946-88DA-53B9503D36D4}">
      <dsp:nvSpPr>
        <dsp:cNvPr id="0" name=""/>
        <dsp:cNvSpPr/>
      </dsp:nvSpPr>
      <dsp:spPr>
        <a:xfrm>
          <a:off x="1341113" y="397140"/>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Multi-Tenancy</a:t>
          </a:r>
          <a:r>
            <a:rPr lang="en-IN" sz="1000" b="0" i="0" kern="1200" dirty="0"/>
            <a:t>:</a:t>
          </a:r>
          <a:endParaRPr lang="en-GB" sz="1000" kern="1200" dirty="0"/>
        </a:p>
      </dsp:txBody>
      <dsp:txXfrm>
        <a:off x="1341113" y="397140"/>
        <a:ext cx="612034" cy="305899"/>
      </dsp:txXfrm>
    </dsp:sp>
    <dsp:sp modelId="{CB2DAA33-F85D-2040-90C5-F0DB22661BF1}">
      <dsp:nvSpPr>
        <dsp:cNvPr id="0" name=""/>
        <dsp:cNvSpPr/>
      </dsp:nvSpPr>
      <dsp:spPr>
        <a:xfrm>
          <a:off x="794294" y="630047"/>
          <a:ext cx="1096723" cy="1096819"/>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D4AE7B-5468-4D40-9571-E29276F3A965}">
      <dsp:nvSpPr>
        <dsp:cNvPr id="0" name=""/>
        <dsp:cNvSpPr/>
      </dsp:nvSpPr>
      <dsp:spPr>
        <a:xfrm>
          <a:off x="1035198" y="1028628"/>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Cloud Deployment</a:t>
          </a:r>
          <a:endParaRPr lang="en-GB" sz="1000" kern="1200" dirty="0"/>
        </a:p>
      </dsp:txBody>
      <dsp:txXfrm>
        <a:off x="1035198" y="1028628"/>
        <a:ext cx="612034" cy="305899"/>
      </dsp:txXfrm>
    </dsp:sp>
    <dsp:sp modelId="{257BBBC5-2185-1547-B2CA-426F5C3751A2}">
      <dsp:nvSpPr>
        <dsp:cNvPr id="0" name=""/>
        <dsp:cNvSpPr/>
      </dsp:nvSpPr>
      <dsp:spPr>
        <a:xfrm>
          <a:off x="1098973" y="1262975"/>
          <a:ext cx="1096723" cy="1096819"/>
        </a:xfrm>
        <a:prstGeom prst="circularArrow">
          <a:avLst>
            <a:gd name="adj1" fmla="val 10980"/>
            <a:gd name="adj2" fmla="val 1142322"/>
            <a:gd name="adj3" fmla="val 4500000"/>
            <a:gd name="adj4" fmla="val 135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BB1DCF-ACDF-DC48-8305-41233D631FA8}">
      <dsp:nvSpPr>
        <dsp:cNvPr id="0" name=""/>
        <dsp:cNvSpPr/>
      </dsp:nvSpPr>
      <dsp:spPr>
        <a:xfrm>
          <a:off x="1341113" y="1660116"/>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Licensed or Open Source</a:t>
          </a:r>
          <a:endParaRPr lang="en-GB" sz="1000" kern="1200" dirty="0"/>
        </a:p>
      </dsp:txBody>
      <dsp:txXfrm>
        <a:off x="1341113" y="1660116"/>
        <a:ext cx="612034" cy="305899"/>
      </dsp:txXfrm>
    </dsp:sp>
    <dsp:sp modelId="{7ACF6DB5-E695-304D-9F08-A05BFBCB1093}">
      <dsp:nvSpPr>
        <dsp:cNvPr id="0" name=""/>
        <dsp:cNvSpPr/>
      </dsp:nvSpPr>
      <dsp:spPr>
        <a:xfrm>
          <a:off x="794294" y="1894463"/>
          <a:ext cx="1096723" cy="1096819"/>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576332-BE23-2A4E-84CE-8296473E2099}">
      <dsp:nvSpPr>
        <dsp:cNvPr id="0" name=""/>
        <dsp:cNvSpPr/>
      </dsp:nvSpPr>
      <dsp:spPr>
        <a:xfrm>
          <a:off x="1035198" y="2291604"/>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Open System or Closed Ecosystem</a:t>
          </a:r>
          <a:endParaRPr lang="en-GB" sz="1000" kern="1200" dirty="0"/>
        </a:p>
      </dsp:txBody>
      <dsp:txXfrm>
        <a:off x="1035198" y="2291604"/>
        <a:ext cx="612034" cy="305899"/>
      </dsp:txXfrm>
    </dsp:sp>
    <dsp:sp modelId="{ED70D2ED-DB00-C44C-B1A4-A29B76D1F6F5}">
      <dsp:nvSpPr>
        <dsp:cNvPr id="0" name=""/>
        <dsp:cNvSpPr/>
      </dsp:nvSpPr>
      <dsp:spPr>
        <a:xfrm>
          <a:off x="1098973" y="2524990"/>
          <a:ext cx="1096723" cy="1096819"/>
        </a:xfrm>
        <a:prstGeom prst="circularArrow">
          <a:avLst>
            <a:gd name="adj1" fmla="val 10980"/>
            <a:gd name="adj2" fmla="val 1142322"/>
            <a:gd name="adj3" fmla="val 4500000"/>
            <a:gd name="adj4" fmla="val 135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071970-BEAC-DA43-AE14-7CFE1B455306}">
      <dsp:nvSpPr>
        <dsp:cNvPr id="0" name=""/>
        <dsp:cNvSpPr/>
      </dsp:nvSpPr>
      <dsp:spPr>
        <a:xfrm>
          <a:off x="1341113" y="2922131"/>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Usability of the Business Glossary</a:t>
          </a:r>
          <a:endParaRPr lang="en-GB" sz="1000" kern="1200" dirty="0"/>
        </a:p>
      </dsp:txBody>
      <dsp:txXfrm>
        <a:off x="1341113" y="2922131"/>
        <a:ext cx="612034" cy="305899"/>
      </dsp:txXfrm>
    </dsp:sp>
    <dsp:sp modelId="{C7537F24-46B5-0A42-87F2-E253CDAA8D2D}">
      <dsp:nvSpPr>
        <dsp:cNvPr id="0" name=""/>
        <dsp:cNvSpPr/>
      </dsp:nvSpPr>
      <dsp:spPr>
        <a:xfrm>
          <a:off x="794294" y="3156478"/>
          <a:ext cx="1096723" cy="1096819"/>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38F787-F2E6-D343-8FD8-1CCE58EAE2F7}">
      <dsp:nvSpPr>
        <dsp:cNvPr id="0" name=""/>
        <dsp:cNvSpPr/>
      </dsp:nvSpPr>
      <dsp:spPr>
        <a:xfrm>
          <a:off x="1035198" y="3553619"/>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Custom Attribute</a:t>
          </a:r>
          <a:endParaRPr lang="en-GB" sz="1000" kern="1200" dirty="0"/>
        </a:p>
      </dsp:txBody>
      <dsp:txXfrm>
        <a:off x="1035198" y="3553619"/>
        <a:ext cx="612034" cy="305899"/>
      </dsp:txXfrm>
    </dsp:sp>
    <dsp:sp modelId="{41EEE8FA-E71C-7045-8D63-401310B91639}">
      <dsp:nvSpPr>
        <dsp:cNvPr id="0" name=""/>
        <dsp:cNvSpPr/>
      </dsp:nvSpPr>
      <dsp:spPr>
        <a:xfrm>
          <a:off x="1176944" y="3859518"/>
          <a:ext cx="942223" cy="942669"/>
        </a:xfrm>
        <a:prstGeom prst="blockArc">
          <a:avLst>
            <a:gd name="adj1" fmla="val 13500000"/>
            <a:gd name="adj2" fmla="val 10800000"/>
            <a:gd name="adj3" fmla="val 1274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D34940-DEDC-4048-9C36-188AC1C728D0}">
      <dsp:nvSpPr>
        <dsp:cNvPr id="0" name=""/>
        <dsp:cNvSpPr/>
      </dsp:nvSpPr>
      <dsp:spPr>
        <a:xfrm>
          <a:off x="1341113" y="4185106"/>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Personalized Relationships</a:t>
          </a:r>
          <a:endParaRPr lang="en-GB" sz="1000" kern="1200" dirty="0"/>
        </a:p>
      </dsp:txBody>
      <dsp:txXfrm>
        <a:off x="1341113" y="4185106"/>
        <a:ext cx="612034" cy="30589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BA09D1-00D8-0F42-849E-23DE3D93DD1B}">
      <dsp:nvSpPr>
        <dsp:cNvPr id="0" name=""/>
        <dsp:cNvSpPr/>
      </dsp:nvSpPr>
      <dsp:spPr>
        <a:xfrm>
          <a:off x="3387328" y="632"/>
          <a:ext cx="1353343" cy="135334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Operation Model Definition</a:t>
          </a:r>
        </a:p>
      </dsp:txBody>
      <dsp:txXfrm>
        <a:off x="3585520" y="198824"/>
        <a:ext cx="956959" cy="956959"/>
      </dsp:txXfrm>
    </dsp:sp>
    <dsp:sp modelId="{95D0C47A-984F-4740-A0AA-A697908643CD}">
      <dsp:nvSpPr>
        <dsp:cNvPr id="0" name=""/>
        <dsp:cNvSpPr/>
      </dsp:nvSpPr>
      <dsp:spPr>
        <a:xfrm rot="1800000">
          <a:off x="4755226" y="951844"/>
          <a:ext cx="359703" cy="4567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4762455" y="1016217"/>
        <a:ext cx="251792" cy="274051"/>
      </dsp:txXfrm>
    </dsp:sp>
    <dsp:sp modelId="{66DA95E6-2549-0C43-B39F-B87D7679BD75}">
      <dsp:nvSpPr>
        <dsp:cNvPr id="0" name=""/>
        <dsp:cNvSpPr/>
      </dsp:nvSpPr>
      <dsp:spPr>
        <a:xfrm>
          <a:off x="5147117" y="1016646"/>
          <a:ext cx="1353343" cy="135334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noProof="0" dirty="0"/>
            <a:t>Data Governance Workflow</a:t>
          </a:r>
        </a:p>
      </dsp:txBody>
      <dsp:txXfrm>
        <a:off x="5345309" y="1214838"/>
        <a:ext cx="956959" cy="956959"/>
      </dsp:txXfrm>
    </dsp:sp>
    <dsp:sp modelId="{7441E1E5-5841-1546-B5FB-F150F0A14915}">
      <dsp:nvSpPr>
        <dsp:cNvPr id="0" name=""/>
        <dsp:cNvSpPr/>
      </dsp:nvSpPr>
      <dsp:spPr>
        <a:xfrm rot="5400000">
          <a:off x="5643937" y="2470776"/>
          <a:ext cx="359703" cy="4567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697893" y="2508172"/>
        <a:ext cx="251792" cy="274051"/>
      </dsp:txXfrm>
    </dsp:sp>
    <dsp:sp modelId="{86502396-DB11-8A4A-8814-C37B264A0BFC}">
      <dsp:nvSpPr>
        <dsp:cNvPr id="0" name=""/>
        <dsp:cNvSpPr/>
      </dsp:nvSpPr>
      <dsp:spPr>
        <a:xfrm>
          <a:off x="5147117" y="3048676"/>
          <a:ext cx="1353343" cy="135334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Providing Incentive for Compliances</a:t>
          </a:r>
        </a:p>
      </dsp:txBody>
      <dsp:txXfrm>
        <a:off x="5345309" y="3246868"/>
        <a:ext cx="956959" cy="956959"/>
      </dsp:txXfrm>
    </dsp:sp>
    <dsp:sp modelId="{82A917C5-93AB-5640-9F79-EFB9CEEA7ACB}">
      <dsp:nvSpPr>
        <dsp:cNvPr id="0" name=""/>
        <dsp:cNvSpPr/>
      </dsp:nvSpPr>
      <dsp:spPr>
        <a:xfrm rot="9000000">
          <a:off x="4772859" y="3999888"/>
          <a:ext cx="359703" cy="4567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10800000">
        <a:off x="4873541" y="4064261"/>
        <a:ext cx="251792" cy="274051"/>
      </dsp:txXfrm>
    </dsp:sp>
    <dsp:sp modelId="{D07C0716-B05E-6440-99F5-7B726E536CB4}">
      <dsp:nvSpPr>
        <dsp:cNvPr id="0" name=""/>
        <dsp:cNvSpPr/>
      </dsp:nvSpPr>
      <dsp:spPr>
        <a:xfrm>
          <a:off x="3387328" y="4064691"/>
          <a:ext cx="1353343" cy="135334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Adhering to laws and regulations</a:t>
          </a:r>
        </a:p>
      </dsp:txBody>
      <dsp:txXfrm>
        <a:off x="3585520" y="4262883"/>
        <a:ext cx="956959" cy="956959"/>
      </dsp:txXfrm>
    </dsp:sp>
    <dsp:sp modelId="{E99CF9A2-78B9-7648-B6F5-30748B2D1929}">
      <dsp:nvSpPr>
        <dsp:cNvPr id="0" name=""/>
        <dsp:cNvSpPr/>
      </dsp:nvSpPr>
      <dsp:spPr>
        <a:xfrm rot="12600000">
          <a:off x="3013070" y="4010069"/>
          <a:ext cx="359703" cy="4567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10800000">
        <a:off x="3113752" y="4128398"/>
        <a:ext cx="251792" cy="274051"/>
      </dsp:txXfrm>
    </dsp:sp>
    <dsp:sp modelId="{1B80FC8C-E9D1-064E-89B5-601208072716}">
      <dsp:nvSpPr>
        <dsp:cNvPr id="0" name=""/>
        <dsp:cNvSpPr/>
      </dsp:nvSpPr>
      <dsp:spPr>
        <a:xfrm>
          <a:off x="1627538" y="3048676"/>
          <a:ext cx="1353343" cy="135334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Stockholders and data domain identification</a:t>
          </a:r>
        </a:p>
      </dsp:txBody>
      <dsp:txXfrm>
        <a:off x="1825730" y="3246868"/>
        <a:ext cx="956959" cy="956959"/>
      </dsp:txXfrm>
    </dsp:sp>
    <dsp:sp modelId="{4FADBA85-D666-814F-990E-8D69C82E797B}">
      <dsp:nvSpPr>
        <dsp:cNvPr id="0" name=""/>
        <dsp:cNvSpPr/>
      </dsp:nvSpPr>
      <dsp:spPr>
        <a:xfrm rot="16200000">
          <a:off x="2124359" y="2491137"/>
          <a:ext cx="359703" cy="4567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2178315" y="2636444"/>
        <a:ext cx="251792" cy="274051"/>
      </dsp:txXfrm>
    </dsp:sp>
    <dsp:sp modelId="{8374AE58-809B-404D-A671-AA96EEDDA5B0}">
      <dsp:nvSpPr>
        <dsp:cNvPr id="0" name=""/>
        <dsp:cNvSpPr/>
      </dsp:nvSpPr>
      <dsp:spPr>
        <a:xfrm>
          <a:off x="1627538" y="1016646"/>
          <a:ext cx="1353343" cy="135334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GB" sz="1300" kern="1200" dirty="0"/>
            <a:t>Involvement of all leadership in data governance </a:t>
          </a:r>
        </a:p>
      </dsp:txBody>
      <dsp:txXfrm>
        <a:off x="1825730" y="1214838"/>
        <a:ext cx="956959" cy="956959"/>
      </dsp:txXfrm>
    </dsp:sp>
    <dsp:sp modelId="{CE7A6056-4019-AD45-B96B-0A2022947B62}">
      <dsp:nvSpPr>
        <dsp:cNvPr id="0" name=""/>
        <dsp:cNvSpPr/>
      </dsp:nvSpPr>
      <dsp:spPr>
        <a:xfrm rot="19800000">
          <a:off x="2995437" y="962024"/>
          <a:ext cx="359703" cy="4567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3002666" y="1080353"/>
        <a:ext cx="251792" cy="27405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362170-C7E7-467E-BB63-0D6417137F37}">
      <dsp:nvSpPr>
        <dsp:cNvPr id="0" name=""/>
        <dsp:cNvSpPr/>
      </dsp:nvSpPr>
      <dsp:spPr>
        <a:xfrm>
          <a:off x="0" y="122428"/>
          <a:ext cx="5972908" cy="3849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US" sz="1600" kern="1200" dirty="0"/>
            <a:t>Governance</a:t>
          </a:r>
        </a:p>
      </dsp:txBody>
      <dsp:txXfrm>
        <a:off x="18791" y="141219"/>
        <a:ext cx="5935326" cy="347347"/>
      </dsp:txXfrm>
    </dsp:sp>
    <dsp:sp modelId="{D8044104-07D4-4CAC-8A66-D83CC438A2B8}">
      <dsp:nvSpPr>
        <dsp:cNvPr id="0" name=""/>
        <dsp:cNvSpPr/>
      </dsp:nvSpPr>
      <dsp:spPr>
        <a:xfrm>
          <a:off x="0" y="507358"/>
          <a:ext cx="5972908" cy="75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964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US" sz="1100" kern="1200" dirty="0"/>
            <a:t>Attestation</a:t>
          </a:r>
        </a:p>
        <a:p>
          <a:pPr marL="57150" lvl="1" indent="-57150" algn="l" defTabSz="488950" rtl="0">
            <a:lnSpc>
              <a:spcPct val="90000"/>
            </a:lnSpc>
            <a:spcBef>
              <a:spcPct val="0"/>
            </a:spcBef>
            <a:spcAft>
              <a:spcPct val="20000"/>
            </a:spcAft>
            <a:buChar char="•"/>
          </a:pPr>
          <a:r>
            <a:rPr lang="en-US" sz="1100" kern="1200" dirty="0"/>
            <a:t>Steward field</a:t>
          </a:r>
        </a:p>
        <a:p>
          <a:pPr marL="57150" lvl="1" indent="-57150" algn="l" defTabSz="488950" rtl="0">
            <a:lnSpc>
              <a:spcPct val="90000"/>
            </a:lnSpc>
            <a:spcBef>
              <a:spcPct val="0"/>
            </a:spcBef>
            <a:spcAft>
              <a:spcPct val="20000"/>
            </a:spcAft>
            <a:buChar char="•"/>
          </a:pPr>
          <a:r>
            <a:rPr lang="en-US" sz="1100" kern="1200" dirty="0"/>
            <a:t>Workflow</a:t>
          </a:r>
        </a:p>
        <a:p>
          <a:pPr marL="57150" lvl="1" indent="-57150" algn="l" defTabSz="488950" rtl="0">
            <a:lnSpc>
              <a:spcPct val="90000"/>
            </a:lnSpc>
            <a:spcBef>
              <a:spcPct val="0"/>
            </a:spcBef>
            <a:spcAft>
              <a:spcPct val="20000"/>
            </a:spcAft>
            <a:buChar char="•"/>
          </a:pPr>
          <a:r>
            <a:rPr lang="en-US" sz="1100" kern="1200" dirty="0"/>
            <a:t>Broadening the understanding of security and access to data </a:t>
          </a:r>
        </a:p>
      </dsp:txBody>
      <dsp:txXfrm>
        <a:off x="0" y="507358"/>
        <a:ext cx="5972908" cy="753480"/>
      </dsp:txXfrm>
    </dsp:sp>
    <dsp:sp modelId="{78A0C64E-2521-4E3F-9F5D-5961AF948AB3}">
      <dsp:nvSpPr>
        <dsp:cNvPr id="0" name=""/>
        <dsp:cNvSpPr/>
      </dsp:nvSpPr>
      <dsp:spPr>
        <a:xfrm>
          <a:off x="0" y="1260838"/>
          <a:ext cx="5972908" cy="3849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US" sz="1600" kern="1200" dirty="0"/>
            <a:t>Metrics</a:t>
          </a:r>
        </a:p>
      </dsp:txBody>
      <dsp:txXfrm>
        <a:off x="18791" y="1279629"/>
        <a:ext cx="5935326" cy="347347"/>
      </dsp:txXfrm>
    </dsp:sp>
    <dsp:sp modelId="{1AC7DBF3-81B7-4502-88B7-4372841898FC}">
      <dsp:nvSpPr>
        <dsp:cNvPr id="0" name=""/>
        <dsp:cNvSpPr/>
      </dsp:nvSpPr>
      <dsp:spPr>
        <a:xfrm>
          <a:off x="0" y="1645768"/>
          <a:ext cx="5972908" cy="1130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964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US" sz="1100" kern="1200" dirty="0"/>
            <a:t>Operational Metrics</a:t>
          </a:r>
        </a:p>
        <a:p>
          <a:pPr marL="114300" lvl="2" indent="-57150" algn="l" defTabSz="488950" rtl="0">
            <a:lnSpc>
              <a:spcPct val="90000"/>
            </a:lnSpc>
            <a:spcBef>
              <a:spcPct val="0"/>
            </a:spcBef>
            <a:spcAft>
              <a:spcPct val="20000"/>
            </a:spcAft>
            <a:buChar char="•"/>
          </a:pPr>
          <a:r>
            <a:rPr lang="en-US" sz="1100" kern="1200" dirty="0"/>
            <a:t># of rows</a:t>
          </a:r>
        </a:p>
        <a:p>
          <a:pPr marL="114300" lvl="2" indent="-57150" algn="l" defTabSz="488950" rtl="0">
            <a:lnSpc>
              <a:spcPct val="90000"/>
            </a:lnSpc>
            <a:spcBef>
              <a:spcPct val="0"/>
            </a:spcBef>
            <a:spcAft>
              <a:spcPct val="20000"/>
            </a:spcAft>
            <a:buChar char="•"/>
          </a:pPr>
          <a:r>
            <a:rPr lang="en-US" sz="1100" kern="1200" dirty="0"/>
            <a:t>Quality score</a:t>
          </a:r>
        </a:p>
        <a:p>
          <a:pPr marL="114300" lvl="2" indent="-57150" algn="l" defTabSz="488950" rtl="0">
            <a:lnSpc>
              <a:spcPct val="90000"/>
            </a:lnSpc>
            <a:spcBef>
              <a:spcPct val="0"/>
            </a:spcBef>
            <a:spcAft>
              <a:spcPct val="20000"/>
            </a:spcAft>
            <a:buChar char="•"/>
          </a:pPr>
          <a:r>
            <a:rPr lang="en-US" sz="1100" kern="1200" dirty="0"/>
            <a:t>Last updated</a:t>
          </a:r>
        </a:p>
        <a:p>
          <a:pPr marL="57150" lvl="1" indent="-57150" algn="l" defTabSz="488950" rtl="0">
            <a:lnSpc>
              <a:spcPct val="90000"/>
            </a:lnSpc>
            <a:spcBef>
              <a:spcPct val="0"/>
            </a:spcBef>
            <a:spcAft>
              <a:spcPct val="20000"/>
            </a:spcAft>
            <a:buChar char="•"/>
          </a:pPr>
          <a:r>
            <a:rPr lang="en-US" sz="1100" kern="1200" dirty="0"/>
            <a:t>Data source completeness</a:t>
          </a:r>
        </a:p>
        <a:p>
          <a:pPr marL="57150" lvl="1" indent="-57150" algn="l" defTabSz="488950" rtl="0">
            <a:lnSpc>
              <a:spcPct val="90000"/>
            </a:lnSpc>
            <a:spcBef>
              <a:spcPct val="0"/>
            </a:spcBef>
            <a:spcAft>
              <a:spcPct val="20000"/>
            </a:spcAft>
            <a:buChar char="•"/>
          </a:pPr>
          <a:r>
            <a:rPr lang="en-US" sz="1100" kern="1200" dirty="0"/>
            <a:t>Value of data</a:t>
          </a:r>
        </a:p>
      </dsp:txBody>
      <dsp:txXfrm>
        <a:off x="0" y="1645768"/>
        <a:ext cx="5972908" cy="1130220"/>
      </dsp:txXfrm>
    </dsp:sp>
    <dsp:sp modelId="{1A59A07A-A1CE-46ED-BF73-003E3384BB61}">
      <dsp:nvSpPr>
        <dsp:cNvPr id="0" name=""/>
        <dsp:cNvSpPr/>
      </dsp:nvSpPr>
      <dsp:spPr>
        <a:xfrm>
          <a:off x="0" y="2775988"/>
          <a:ext cx="5972908" cy="3849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US" sz="1600" kern="1200" dirty="0"/>
            <a:t>Trust</a:t>
          </a:r>
        </a:p>
      </dsp:txBody>
      <dsp:txXfrm>
        <a:off x="18791" y="2794779"/>
        <a:ext cx="5935326" cy="347347"/>
      </dsp:txXfrm>
    </dsp:sp>
    <dsp:sp modelId="{F320F01D-2F70-4CFA-9619-C635319F20D8}">
      <dsp:nvSpPr>
        <dsp:cNvPr id="0" name=""/>
        <dsp:cNvSpPr/>
      </dsp:nvSpPr>
      <dsp:spPr>
        <a:xfrm>
          <a:off x="0" y="3160918"/>
          <a:ext cx="5972908" cy="5651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964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US" sz="1100" kern="1200" dirty="0"/>
            <a:t>Scorecard</a:t>
          </a:r>
        </a:p>
        <a:p>
          <a:pPr marL="114300" lvl="2" indent="-57150" algn="l" defTabSz="488950" rtl="0">
            <a:lnSpc>
              <a:spcPct val="90000"/>
            </a:lnSpc>
            <a:spcBef>
              <a:spcPct val="0"/>
            </a:spcBef>
            <a:spcAft>
              <a:spcPct val="20000"/>
            </a:spcAft>
            <a:buChar char="•"/>
          </a:pPr>
          <a:r>
            <a:rPr lang="en-US" sz="1100" kern="1200" dirty="0"/>
            <a:t>Completeness</a:t>
          </a:r>
        </a:p>
        <a:p>
          <a:pPr marL="114300" lvl="2" indent="-57150" algn="l" defTabSz="488950" rtl="0">
            <a:lnSpc>
              <a:spcPct val="90000"/>
            </a:lnSpc>
            <a:spcBef>
              <a:spcPct val="0"/>
            </a:spcBef>
            <a:spcAft>
              <a:spcPct val="20000"/>
            </a:spcAft>
            <a:buChar char="•"/>
          </a:pPr>
          <a:r>
            <a:rPr lang="en-US" sz="1100" kern="1200" dirty="0"/>
            <a:t>Timeliness</a:t>
          </a:r>
        </a:p>
      </dsp:txBody>
      <dsp:txXfrm>
        <a:off x="0" y="3160918"/>
        <a:ext cx="5972908" cy="565110"/>
      </dsp:txXfrm>
    </dsp:sp>
    <dsp:sp modelId="{117EEB23-43CE-467E-96D4-1E1751389E8B}">
      <dsp:nvSpPr>
        <dsp:cNvPr id="0" name=""/>
        <dsp:cNvSpPr/>
      </dsp:nvSpPr>
      <dsp:spPr>
        <a:xfrm>
          <a:off x="0" y="3726028"/>
          <a:ext cx="5972908" cy="3849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US" sz="1600" kern="1200" dirty="0"/>
            <a:t>Operations</a:t>
          </a:r>
        </a:p>
      </dsp:txBody>
      <dsp:txXfrm>
        <a:off x="18791" y="3744819"/>
        <a:ext cx="5935326" cy="347347"/>
      </dsp:txXfrm>
    </dsp:sp>
    <dsp:sp modelId="{53811E6C-430C-4B09-94CE-2FCD70F51E79}">
      <dsp:nvSpPr>
        <dsp:cNvPr id="0" name=""/>
        <dsp:cNvSpPr/>
      </dsp:nvSpPr>
      <dsp:spPr>
        <a:xfrm>
          <a:off x="0" y="4110958"/>
          <a:ext cx="5972908" cy="5651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964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US" sz="1100" kern="1200" dirty="0"/>
            <a:t>Access control</a:t>
          </a:r>
        </a:p>
        <a:p>
          <a:pPr marL="57150" lvl="1" indent="-57150" algn="l" defTabSz="488950" rtl="0">
            <a:lnSpc>
              <a:spcPct val="90000"/>
            </a:lnSpc>
            <a:spcBef>
              <a:spcPct val="0"/>
            </a:spcBef>
            <a:spcAft>
              <a:spcPct val="20000"/>
            </a:spcAft>
            <a:buChar char="•"/>
          </a:pPr>
          <a:r>
            <a:rPr lang="en-US" sz="1100" kern="1200" dirty="0"/>
            <a:t>Scale and ingestion</a:t>
          </a:r>
        </a:p>
        <a:p>
          <a:pPr marL="57150" lvl="1" indent="-57150" algn="l" defTabSz="488950" rtl="0">
            <a:lnSpc>
              <a:spcPct val="90000"/>
            </a:lnSpc>
            <a:spcBef>
              <a:spcPct val="0"/>
            </a:spcBef>
            <a:spcAft>
              <a:spcPct val="20000"/>
            </a:spcAft>
            <a:buChar char="•"/>
          </a:pPr>
          <a:r>
            <a:rPr lang="en-US" sz="1100" kern="1200" dirty="0"/>
            <a:t>Security</a:t>
          </a:r>
        </a:p>
      </dsp:txBody>
      <dsp:txXfrm>
        <a:off x="0" y="4110958"/>
        <a:ext cx="5972908" cy="56511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1CB7AF-9DEF-2246-8365-112E94CDCCEF}">
      <dsp:nvSpPr>
        <dsp:cNvPr id="0" name=""/>
        <dsp:cNvSpPr/>
      </dsp:nvSpPr>
      <dsp:spPr>
        <a:xfrm>
          <a:off x="0" y="459439"/>
          <a:ext cx="10629899" cy="781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745ED8B-B434-8C4E-B952-23A175B8A4E5}">
      <dsp:nvSpPr>
        <dsp:cNvPr id="0" name=""/>
        <dsp:cNvSpPr/>
      </dsp:nvSpPr>
      <dsp:spPr>
        <a:xfrm>
          <a:off x="531495" y="1879"/>
          <a:ext cx="7440930" cy="915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249" tIns="0" rIns="281249" bIns="0" numCol="1" spcCol="1270" anchor="ctr"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IN" sz="1400" b="1" i="0" kern="1200" dirty="0"/>
            <a:t>Data governance is a part of a larger IT Governance policies</a:t>
          </a:r>
          <a:r>
            <a:rPr lang="en-IN" sz="1400" b="0" i="0" kern="1200" dirty="0">
              <a:solidFill>
                <a:prstClr val="white"/>
              </a:solidFill>
              <a:latin typeface="Calibri" panose="020F0502020204030204"/>
              <a:ea typeface="+mn-ea"/>
              <a:cs typeface="+mn-cs"/>
            </a:rPr>
            <a:t>. The two initiatives need to work in concert with each other for both to be </a:t>
          </a:r>
          <a:r>
            <a:rPr lang="en-IN" sz="1400" b="0" i="0" kern="1200" dirty="0"/>
            <a:t>successful.</a:t>
          </a:r>
          <a:endParaRPr lang="en-GB" sz="1400" kern="1200" dirty="0"/>
        </a:p>
      </dsp:txBody>
      <dsp:txXfrm>
        <a:off x="576167" y="46551"/>
        <a:ext cx="7351586" cy="825776"/>
      </dsp:txXfrm>
    </dsp:sp>
    <dsp:sp modelId="{32B131F5-B595-5D45-ABF6-A132AF3EB154}">
      <dsp:nvSpPr>
        <dsp:cNvPr id="0" name=""/>
        <dsp:cNvSpPr/>
      </dsp:nvSpPr>
      <dsp:spPr>
        <a:xfrm>
          <a:off x="0" y="1865599"/>
          <a:ext cx="10629899" cy="781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C440F0-A2EB-FF4B-99A1-72CAF5CA6DE4}">
      <dsp:nvSpPr>
        <dsp:cNvPr id="0" name=""/>
        <dsp:cNvSpPr/>
      </dsp:nvSpPr>
      <dsp:spPr>
        <a:xfrm>
          <a:off x="531495" y="1408039"/>
          <a:ext cx="7440930" cy="915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249" tIns="0" rIns="281249" bIns="0" numCol="1" spcCol="1270" anchor="ctr"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IN" sz="1400" b="1" i="0" kern="1200" dirty="0"/>
            <a:t>Change of any kind is hard, but getting employees to care about data governance is especially difficult.</a:t>
          </a:r>
          <a:r>
            <a:rPr lang="en-IN" sz="1400" b="0" i="0" kern="1200" dirty="0"/>
            <a:t> Users need incentives and motivation to follow your new data governance initiatives.</a:t>
          </a:r>
        </a:p>
      </dsp:txBody>
      <dsp:txXfrm>
        <a:off x="576167" y="1452711"/>
        <a:ext cx="7351586" cy="825776"/>
      </dsp:txXfrm>
    </dsp:sp>
    <dsp:sp modelId="{2EA8A668-8C25-CF42-8989-00261291C25E}">
      <dsp:nvSpPr>
        <dsp:cNvPr id="0" name=""/>
        <dsp:cNvSpPr/>
      </dsp:nvSpPr>
      <dsp:spPr>
        <a:xfrm>
          <a:off x="0" y="3271760"/>
          <a:ext cx="10629899" cy="781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C891C96-99EB-F942-9226-4E9B852101BF}">
      <dsp:nvSpPr>
        <dsp:cNvPr id="0" name=""/>
        <dsp:cNvSpPr/>
      </dsp:nvSpPr>
      <dsp:spPr>
        <a:xfrm>
          <a:off x="531495" y="2814200"/>
          <a:ext cx="7440930" cy="915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249" tIns="0" rIns="281249" bIns="0" numCol="1" spcCol="1270" anchor="ctr"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IN" sz="1400" b="1" i="0" kern="1200"/>
            <a:t>Data governance efforts need to be flexible to team needs and simple for users.</a:t>
          </a:r>
          <a:r>
            <a:rPr lang="en-IN" sz="1400" b="0" i="0" kern="1200"/>
            <a:t> If data governance impedes work efforts, it will not promote business goals.</a:t>
          </a:r>
        </a:p>
      </dsp:txBody>
      <dsp:txXfrm>
        <a:off x="576167" y="2858872"/>
        <a:ext cx="7351586" cy="825776"/>
      </dsp:txXfrm>
    </dsp:sp>
    <dsp:sp modelId="{B72D118E-CDC0-AC44-BD48-67F0029CE4B8}">
      <dsp:nvSpPr>
        <dsp:cNvPr id="0" name=""/>
        <dsp:cNvSpPr/>
      </dsp:nvSpPr>
      <dsp:spPr>
        <a:xfrm>
          <a:off x="0" y="4677920"/>
          <a:ext cx="10629899" cy="781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1961869-877C-0045-8AFE-6E71424541F4}">
      <dsp:nvSpPr>
        <dsp:cNvPr id="0" name=""/>
        <dsp:cNvSpPr/>
      </dsp:nvSpPr>
      <dsp:spPr>
        <a:xfrm>
          <a:off x="556895" y="4194956"/>
          <a:ext cx="7440930" cy="915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249" tIns="0" rIns="281249" bIns="0" numCol="1" spcCol="1270" anchor="ctr"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IN" sz="1400" b="1" i="0" kern="1200" dirty="0"/>
            <a:t>Selecting technology and tools to manage a data governance strategy can be complicated.</a:t>
          </a:r>
          <a:r>
            <a:rPr lang="en-IN" sz="1400" b="0" i="0" kern="1200" dirty="0"/>
            <a:t> Use </a:t>
          </a:r>
          <a:r>
            <a:rPr lang="en-IN" sz="1400" b="0" i="0" kern="1200" dirty="0">
              <a:solidFill>
                <a:prstClr val="white"/>
              </a:solidFill>
              <a:latin typeface="Calibri" panose="020F0502020204030204"/>
              <a:ea typeface="+mn-ea"/>
              <a:cs typeface="+mn-cs"/>
            </a:rPr>
            <a:t>resources like Gartner to research </a:t>
          </a:r>
          <a:r>
            <a:rPr lang="en-IN" sz="1400" b="0" i="0" kern="1200" dirty="0"/>
            <a:t>technology and request references for systems that fit your strategy.</a:t>
          </a:r>
        </a:p>
      </dsp:txBody>
      <dsp:txXfrm>
        <a:off x="601567" y="4239628"/>
        <a:ext cx="7351586" cy="8257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74CE62-DB1A-8347-AE91-A9D738BE2354}">
      <dsp:nvSpPr>
        <dsp:cNvPr id="0" name=""/>
        <dsp:cNvSpPr/>
      </dsp:nvSpPr>
      <dsp:spPr>
        <a:xfrm>
          <a:off x="1353324" y="0"/>
          <a:ext cx="1148981" cy="1149081"/>
        </a:xfrm>
        <a:prstGeom prst="circularArrow">
          <a:avLst>
            <a:gd name="adj1" fmla="val 10980"/>
            <a:gd name="adj2" fmla="val 1142322"/>
            <a:gd name="adj3" fmla="val 4500000"/>
            <a:gd name="adj4" fmla="val 108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E11F9F-8625-F946-88DA-53B9503D36D4}">
      <dsp:nvSpPr>
        <dsp:cNvPr id="0" name=""/>
        <dsp:cNvSpPr/>
      </dsp:nvSpPr>
      <dsp:spPr>
        <a:xfrm>
          <a:off x="1607001" y="416064"/>
          <a:ext cx="641196" cy="320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Profiling of Various Data Sources</a:t>
          </a:r>
          <a:r>
            <a:rPr lang="en-IN" sz="1000" b="0" i="0" kern="1200" dirty="0"/>
            <a:t>:</a:t>
          </a:r>
          <a:endParaRPr lang="en-GB" sz="1000" kern="1200" dirty="0"/>
        </a:p>
      </dsp:txBody>
      <dsp:txXfrm>
        <a:off x="1607001" y="416064"/>
        <a:ext cx="641196" cy="320475"/>
      </dsp:txXfrm>
    </dsp:sp>
    <dsp:sp modelId="{CB2DAA33-F85D-2040-90C5-F0DB22661BF1}">
      <dsp:nvSpPr>
        <dsp:cNvPr id="0" name=""/>
        <dsp:cNvSpPr/>
      </dsp:nvSpPr>
      <dsp:spPr>
        <a:xfrm>
          <a:off x="1034127" y="660068"/>
          <a:ext cx="1148981" cy="1149081"/>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D4AE7B-5468-4D40-9571-E29276F3A965}">
      <dsp:nvSpPr>
        <dsp:cNvPr id="0" name=""/>
        <dsp:cNvSpPr/>
      </dsp:nvSpPr>
      <dsp:spPr>
        <a:xfrm>
          <a:off x="1286511" y="1077641"/>
          <a:ext cx="641196" cy="320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Data Quality Scorecard</a:t>
          </a:r>
          <a:endParaRPr lang="en-GB" sz="1000" kern="1200" dirty="0"/>
        </a:p>
      </dsp:txBody>
      <dsp:txXfrm>
        <a:off x="1286511" y="1077641"/>
        <a:ext cx="641196" cy="320475"/>
      </dsp:txXfrm>
    </dsp:sp>
    <dsp:sp modelId="{257BBBC5-2185-1547-B2CA-426F5C3751A2}">
      <dsp:nvSpPr>
        <dsp:cNvPr id="0" name=""/>
        <dsp:cNvSpPr/>
      </dsp:nvSpPr>
      <dsp:spPr>
        <a:xfrm>
          <a:off x="1353324" y="1323154"/>
          <a:ext cx="1148981" cy="1149081"/>
        </a:xfrm>
        <a:prstGeom prst="circularArrow">
          <a:avLst>
            <a:gd name="adj1" fmla="val 10980"/>
            <a:gd name="adj2" fmla="val 1142322"/>
            <a:gd name="adj3" fmla="val 4500000"/>
            <a:gd name="adj4" fmla="val 135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BB1DCF-ACDF-DC48-8305-41233D631FA8}">
      <dsp:nvSpPr>
        <dsp:cNvPr id="0" name=""/>
        <dsp:cNvSpPr/>
      </dsp:nvSpPr>
      <dsp:spPr>
        <a:xfrm>
          <a:off x="1607001" y="1739219"/>
          <a:ext cx="641196" cy="320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Problem Logging and Data Alerts</a:t>
          </a:r>
          <a:endParaRPr lang="en-GB" sz="1000" kern="1200" dirty="0"/>
        </a:p>
      </dsp:txBody>
      <dsp:txXfrm>
        <a:off x="1607001" y="1739219"/>
        <a:ext cx="641196" cy="320475"/>
      </dsp:txXfrm>
    </dsp:sp>
    <dsp:sp modelId="{7ACF6DB5-E695-304D-9F08-A05BFBCB1093}">
      <dsp:nvSpPr>
        <dsp:cNvPr id="0" name=""/>
        <dsp:cNvSpPr/>
      </dsp:nvSpPr>
      <dsp:spPr>
        <a:xfrm>
          <a:off x="1034127" y="1984732"/>
          <a:ext cx="1148981" cy="1149081"/>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576332-BE23-2A4E-84CE-8296473E2099}">
      <dsp:nvSpPr>
        <dsp:cNvPr id="0" name=""/>
        <dsp:cNvSpPr/>
      </dsp:nvSpPr>
      <dsp:spPr>
        <a:xfrm>
          <a:off x="1286511" y="2400796"/>
          <a:ext cx="641196" cy="320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Data Problem Resolution Process</a:t>
          </a:r>
          <a:endParaRPr lang="en-GB" sz="1000" kern="1200" dirty="0"/>
        </a:p>
      </dsp:txBody>
      <dsp:txXfrm>
        <a:off x="1286511" y="2400796"/>
        <a:ext cx="641196" cy="320475"/>
      </dsp:txXfrm>
    </dsp:sp>
    <dsp:sp modelId="{ED70D2ED-DB00-C44C-B1A4-A29B76D1F6F5}">
      <dsp:nvSpPr>
        <dsp:cNvPr id="0" name=""/>
        <dsp:cNvSpPr/>
      </dsp:nvSpPr>
      <dsp:spPr>
        <a:xfrm>
          <a:off x="1353324" y="2645303"/>
          <a:ext cx="1148981" cy="1149081"/>
        </a:xfrm>
        <a:prstGeom prst="circularArrow">
          <a:avLst>
            <a:gd name="adj1" fmla="val 10980"/>
            <a:gd name="adj2" fmla="val 1142322"/>
            <a:gd name="adj3" fmla="val 4500000"/>
            <a:gd name="adj4" fmla="val 135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071970-BEAC-DA43-AE14-7CFE1B455306}">
      <dsp:nvSpPr>
        <dsp:cNvPr id="0" name=""/>
        <dsp:cNvSpPr/>
      </dsp:nvSpPr>
      <dsp:spPr>
        <a:xfrm>
          <a:off x="1607001" y="3061367"/>
          <a:ext cx="641196" cy="320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Support for Internal/External Audits</a:t>
          </a:r>
          <a:endParaRPr lang="en-GB" sz="1000" kern="1200" dirty="0"/>
        </a:p>
      </dsp:txBody>
      <dsp:txXfrm>
        <a:off x="1607001" y="3061367"/>
        <a:ext cx="641196" cy="320475"/>
      </dsp:txXfrm>
    </dsp:sp>
    <dsp:sp modelId="{C7537F24-46B5-0A42-87F2-E253CDAA8D2D}">
      <dsp:nvSpPr>
        <dsp:cNvPr id="0" name=""/>
        <dsp:cNvSpPr/>
      </dsp:nvSpPr>
      <dsp:spPr>
        <a:xfrm>
          <a:off x="1034127" y="3306880"/>
          <a:ext cx="1148981" cy="1149081"/>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38F787-F2E6-D343-8FD8-1CCE58EAE2F7}">
      <dsp:nvSpPr>
        <dsp:cNvPr id="0" name=""/>
        <dsp:cNvSpPr/>
      </dsp:nvSpPr>
      <dsp:spPr>
        <a:xfrm>
          <a:off x="1286511" y="3722945"/>
          <a:ext cx="641196" cy="320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Data Governance KPIs</a:t>
          </a:r>
          <a:endParaRPr lang="en-GB" sz="1000" kern="1200" dirty="0"/>
        </a:p>
      </dsp:txBody>
      <dsp:txXfrm>
        <a:off x="1286511" y="3722945"/>
        <a:ext cx="641196" cy="320475"/>
      </dsp:txXfrm>
    </dsp:sp>
    <dsp:sp modelId="{41EEE8FA-E71C-7045-8D63-401310B91639}">
      <dsp:nvSpPr>
        <dsp:cNvPr id="0" name=""/>
        <dsp:cNvSpPr/>
      </dsp:nvSpPr>
      <dsp:spPr>
        <a:xfrm>
          <a:off x="1435010" y="4043420"/>
          <a:ext cx="987119" cy="987586"/>
        </a:xfrm>
        <a:prstGeom prst="blockArc">
          <a:avLst>
            <a:gd name="adj1" fmla="val 13500000"/>
            <a:gd name="adj2" fmla="val 10800000"/>
            <a:gd name="adj3" fmla="val 1274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D34940-DEDC-4048-9C36-188AC1C728D0}">
      <dsp:nvSpPr>
        <dsp:cNvPr id="0" name=""/>
        <dsp:cNvSpPr/>
      </dsp:nvSpPr>
      <dsp:spPr>
        <a:xfrm>
          <a:off x="1607001" y="4384522"/>
          <a:ext cx="641196" cy="320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i="0" kern="1200" dirty="0"/>
            <a:t>managed metadata environment</a:t>
          </a:r>
          <a:endParaRPr lang="en-GB" sz="1000" b="1" kern="1200" dirty="0"/>
        </a:p>
      </dsp:txBody>
      <dsp:txXfrm>
        <a:off x="1607001" y="4384522"/>
        <a:ext cx="641196" cy="3204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74CE62-DB1A-8347-AE91-A9D738BE2354}">
      <dsp:nvSpPr>
        <dsp:cNvPr id="0" name=""/>
        <dsp:cNvSpPr/>
      </dsp:nvSpPr>
      <dsp:spPr>
        <a:xfrm>
          <a:off x="919972" y="0"/>
          <a:ext cx="1096723" cy="1096819"/>
        </a:xfrm>
        <a:prstGeom prst="circularArrow">
          <a:avLst>
            <a:gd name="adj1" fmla="val 10980"/>
            <a:gd name="adj2" fmla="val 1142322"/>
            <a:gd name="adj3" fmla="val 4500000"/>
            <a:gd name="adj4" fmla="val 108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E11F9F-8625-F946-88DA-53B9503D36D4}">
      <dsp:nvSpPr>
        <dsp:cNvPr id="0" name=""/>
        <dsp:cNvSpPr/>
      </dsp:nvSpPr>
      <dsp:spPr>
        <a:xfrm>
          <a:off x="1162112" y="397140"/>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kern="1200" dirty="0"/>
            <a:t>Data Management</a:t>
          </a:r>
          <a:r>
            <a:rPr lang="en-IN" sz="1000" b="0" i="0" kern="1200" dirty="0"/>
            <a:t>:</a:t>
          </a:r>
          <a:endParaRPr lang="en-GB" sz="1000" kern="1200" dirty="0"/>
        </a:p>
      </dsp:txBody>
      <dsp:txXfrm>
        <a:off x="1162112" y="397140"/>
        <a:ext cx="612034" cy="305899"/>
      </dsp:txXfrm>
    </dsp:sp>
    <dsp:sp modelId="{CB2DAA33-F85D-2040-90C5-F0DB22661BF1}">
      <dsp:nvSpPr>
        <dsp:cNvPr id="0" name=""/>
        <dsp:cNvSpPr/>
      </dsp:nvSpPr>
      <dsp:spPr>
        <a:xfrm>
          <a:off x="615293" y="630047"/>
          <a:ext cx="1096723" cy="1096819"/>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D4AE7B-5468-4D40-9571-E29276F3A965}">
      <dsp:nvSpPr>
        <dsp:cNvPr id="0" name=""/>
        <dsp:cNvSpPr/>
      </dsp:nvSpPr>
      <dsp:spPr>
        <a:xfrm>
          <a:off x="856197" y="1028628"/>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kern="1200" dirty="0"/>
            <a:t>Customized Roles</a:t>
          </a:r>
          <a:endParaRPr lang="en-GB" sz="1000" kern="1200" dirty="0"/>
        </a:p>
      </dsp:txBody>
      <dsp:txXfrm>
        <a:off x="856197" y="1028628"/>
        <a:ext cx="612034" cy="305899"/>
      </dsp:txXfrm>
    </dsp:sp>
    <dsp:sp modelId="{257BBBC5-2185-1547-B2CA-426F5C3751A2}">
      <dsp:nvSpPr>
        <dsp:cNvPr id="0" name=""/>
        <dsp:cNvSpPr/>
      </dsp:nvSpPr>
      <dsp:spPr>
        <a:xfrm>
          <a:off x="919972" y="1262975"/>
          <a:ext cx="1096723" cy="1096819"/>
        </a:xfrm>
        <a:prstGeom prst="circularArrow">
          <a:avLst>
            <a:gd name="adj1" fmla="val 10980"/>
            <a:gd name="adj2" fmla="val 1142322"/>
            <a:gd name="adj3" fmla="val 4500000"/>
            <a:gd name="adj4" fmla="val 135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BB1DCF-ACDF-DC48-8305-41233D631FA8}">
      <dsp:nvSpPr>
        <dsp:cNvPr id="0" name=""/>
        <dsp:cNvSpPr/>
      </dsp:nvSpPr>
      <dsp:spPr>
        <a:xfrm>
          <a:off x="1162112" y="1660116"/>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kern="1200" dirty="0"/>
            <a:t>Authorization Workflows</a:t>
          </a:r>
          <a:endParaRPr lang="en-GB" sz="1000" kern="1200" dirty="0"/>
        </a:p>
      </dsp:txBody>
      <dsp:txXfrm>
        <a:off x="1162112" y="1660116"/>
        <a:ext cx="612034" cy="305899"/>
      </dsp:txXfrm>
    </dsp:sp>
    <dsp:sp modelId="{7ACF6DB5-E695-304D-9F08-A05BFBCB1093}">
      <dsp:nvSpPr>
        <dsp:cNvPr id="0" name=""/>
        <dsp:cNvSpPr/>
      </dsp:nvSpPr>
      <dsp:spPr>
        <a:xfrm>
          <a:off x="615293" y="1894463"/>
          <a:ext cx="1096723" cy="1096819"/>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576332-BE23-2A4E-84CE-8296473E2099}">
      <dsp:nvSpPr>
        <dsp:cNvPr id="0" name=""/>
        <dsp:cNvSpPr/>
      </dsp:nvSpPr>
      <dsp:spPr>
        <a:xfrm>
          <a:off x="856197" y="2291604"/>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kern="1200" dirty="0"/>
            <a:t>Master Data Rule</a:t>
          </a:r>
          <a:endParaRPr lang="en-GB" sz="1000" kern="1200" dirty="0"/>
        </a:p>
      </dsp:txBody>
      <dsp:txXfrm>
        <a:off x="856197" y="2291604"/>
        <a:ext cx="612034" cy="305899"/>
      </dsp:txXfrm>
    </dsp:sp>
    <dsp:sp modelId="{ED70D2ED-DB00-C44C-B1A4-A29B76D1F6F5}">
      <dsp:nvSpPr>
        <dsp:cNvPr id="0" name=""/>
        <dsp:cNvSpPr/>
      </dsp:nvSpPr>
      <dsp:spPr>
        <a:xfrm>
          <a:off x="919972" y="2524990"/>
          <a:ext cx="1096723" cy="1096819"/>
        </a:xfrm>
        <a:prstGeom prst="circularArrow">
          <a:avLst>
            <a:gd name="adj1" fmla="val 10980"/>
            <a:gd name="adj2" fmla="val 1142322"/>
            <a:gd name="adj3" fmla="val 4500000"/>
            <a:gd name="adj4" fmla="val 135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071970-BEAC-DA43-AE14-7CFE1B455306}">
      <dsp:nvSpPr>
        <dsp:cNvPr id="0" name=""/>
        <dsp:cNvSpPr/>
      </dsp:nvSpPr>
      <dsp:spPr>
        <a:xfrm>
          <a:off x="1162112" y="2922131"/>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kern="1200" dirty="0"/>
            <a:t>Data Lineage</a:t>
          </a:r>
          <a:endParaRPr lang="en-GB" sz="1000" kern="1200" dirty="0"/>
        </a:p>
      </dsp:txBody>
      <dsp:txXfrm>
        <a:off x="1162112" y="2922131"/>
        <a:ext cx="612034" cy="305899"/>
      </dsp:txXfrm>
    </dsp:sp>
    <dsp:sp modelId="{C7537F24-46B5-0A42-87F2-E253CDAA8D2D}">
      <dsp:nvSpPr>
        <dsp:cNvPr id="0" name=""/>
        <dsp:cNvSpPr/>
      </dsp:nvSpPr>
      <dsp:spPr>
        <a:xfrm>
          <a:off x="615293" y="3156478"/>
          <a:ext cx="1096723" cy="1096819"/>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38F787-F2E6-D343-8FD8-1CCE58EAE2F7}">
      <dsp:nvSpPr>
        <dsp:cNvPr id="0" name=""/>
        <dsp:cNvSpPr/>
      </dsp:nvSpPr>
      <dsp:spPr>
        <a:xfrm>
          <a:off x="856197" y="3553619"/>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kern="1200" dirty="0"/>
            <a:t>Impact Analysis</a:t>
          </a:r>
          <a:endParaRPr lang="en-GB" sz="1000" kern="1200" dirty="0"/>
        </a:p>
      </dsp:txBody>
      <dsp:txXfrm>
        <a:off x="856197" y="3553619"/>
        <a:ext cx="612034" cy="305899"/>
      </dsp:txXfrm>
    </dsp:sp>
    <dsp:sp modelId="{41EEE8FA-E71C-7045-8D63-401310B91639}">
      <dsp:nvSpPr>
        <dsp:cNvPr id="0" name=""/>
        <dsp:cNvSpPr/>
      </dsp:nvSpPr>
      <dsp:spPr>
        <a:xfrm>
          <a:off x="997943" y="3859518"/>
          <a:ext cx="942223" cy="942669"/>
        </a:xfrm>
        <a:prstGeom prst="blockArc">
          <a:avLst>
            <a:gd name="adj1" fmla="val 13500000"/>
            <a:gd name="adj2" fmla="val 10800000"/>
            <a:gd name="adj3" fmla="val 1274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D34940-DEDC-4048-9C36-188AC1C728D0}">
      <dsp:nvSpPr>
        <dsp:cNvPr id="0" name=""/>
        <dsp:cNvSpPr/>
      </dsp:nvSpPr>
      <dsp:spPr>
        <a:xfrm>
          <a:off x="1162112" y="4185106"/>
          <a:ext cx="612034" cy="3058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b="1" kern="1200" dirty="0"/>
            <a:t>Hierarchy of Data Artifacts</a:t>
          </a:r>
          <a:endParaRPr lang="en-GB" sz="1000" kern="1200" dirty="0"/>
        </a:p>
      </dsp:txBody>
      <dsp:txXfrm>
        <a:off x="1162112" y="4185106"/>
        <a:ext cx="612034" cy="30589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3DDDDE-C221-004F-AE1A-93F542D3781E}">
      <dsp:nvSpPr>
        <dsp:cNvPr id="0" name=""/>
        <dsp:cNvSpPr/>
      </dsp:nvSpPr>
      <dsp:spPr>
        <a:xfrm>
          <a:off x="3763319" y="12524"/>
          <a:ext cx="1100025" cy="11000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i="0" kern="1200" dirty="0"/>
            <a:t>Ensure information integrity.</a:t>
          </a:r>
          <a:r>
            <a:rPr lang="en-IN" sz="1200" b="0" i="0" kern="1200" dirty="0"/>
            <a:t> </a:t>
          </a:r>
          <a:endParaRPr lang="en-GB" sz="1200" kern="1200" dirty="0"/>
        </a:p>
      </dsp:txBody>
      <dsp:txXfrm>
        <a:off x="3763319" y="12524"/>
        <a:ext cx="1100025" cy="1100025"/>
      </dsp:txXfrm>
    </dsp:sp>
    <dsp:sp modelId="{0D166B1F-F975-BF47-8DD8-FEDFE1B38311}">
      <dsp:nvSpPr>
        <dsp:cNvPr id="0" name=""/>
        <dsp:cNvSpPr/>
      </dsp:nvSpPr>
      <dsp:spPr>
        <a:xfrm>
          <a:off x="399254" y="1321"/>
          <a:ext cx="5373690" cy="5373690"/>
        </a:xfrm>
        <a:prstGeom prst="circularArrow">
          <a:avLst>
            <a:gd name="adj1" fmla="val 3992"/>
            <a:gd name="adj2" fmla="val 250420"/>
            <a:gd name="adj3" fmla="val 20572629"/>
            <a:gd name="adj4" fmla="val 18983575"/>
            <a:gd name="adj5" fmla="val 4657"/>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7E27D8-55FE-DF46-AE68-F0AC8845EA9F}">
      <dsp:nvSpPr>
        <dsp:cNvPr id="0" name=""/>
        <dsp:cNvSpPr/>
      </dsp:nvSpPr>
      <dsp:spPr>
        <a:xfrm>
          <a:off x="4990552" y="2138153"/>
          <a:ext cx="1100025" cy="11000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i="0" kern="1200" dirty="0"/>
            <a:t>Create roles, responsibilities, and rules.</a:t>
          </a:r>
          <a:endParaRPr lang="en-GB" sz="1200" kern="1200" dirty="0"/>
        </a:p>
      </dsp:txBody>
      <dsp:txXfrm>
        <a:off x="4990552" y="2138153"/>
        <a:ext cx="1100025" cy="1100025"/>
      </dsp:txXfrm>
    </dsp:sp>
    <dsp:sp modelId="{752C9DCD-E56B-1044-A220-6E7D95F3BBD9}">
      <dsp:nvSpPr>
        <dsp:cNvPr id="0" name=""/>
        <dsp:cNvSpPr/>
      </dsp:nvSpPr>
      <dsp:spPr>
        <a:xfrm>
          <a:off x="399254" y="1321"/>
          <a:ext cx="5373690" cy="5373690"/>
        </a:xfrm>
        <a:prstGeom prst="circularArrow">
          <a:avLst>
            <a:gd name="adj1" fmla="val 3992"/>
            <a:gd name="adj2" fmla="val 250420"/>
            <a:gd name="adj3" fmla="val 2366004"/>
            <a:gd name="adj4" fmla="val 776951"/>
            <a:gd name="adj5" fmla="val 4657"/>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517498-4FCB-5C42-BF8B-AFCBE00BDF6D}">
      <dsp:nvSpPr>
        <dsp:cNvPr id="0" name=""/>
        <dsp:cNvSpPr/>
      </dsp:nvSpPr>
      <dsp:spPr>
        <a:xfrm>
          <a:off x="3763319" y="4263782"/>
          <a:ext cx="1100025" cy="11000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i="0" kern="1200"/>
            <a:t>Prioritize areas for improvement.</a:t>
          </a:r>
          <a:endParaRPr lang="en-IN" sz="1200" kern="1200"/>
        </a:p>
      </dsp:txBody>
      <dsp:txXfrm>
        <a:off x="3763319" y="4263782"/>
        <a:ext cx="1100025" cy="1100025"/>
      </dsp:txXfrm>
    </dsp:sp>
    <dsp:sp modelId="{E81BD968-529E-CB42-B150-52F35683A138}">
      <dsp:nvSpPr>
        <dsp:cNvPr id="0" name=""/>
        <dsp:cNvSpPr/>
      </dsp:nvSpPr>
      <dsp:spPr>
        <a:xfrm>
          <a:off x="399254" y="1321"/>
          <a:ext cx="5373690" cy="5373690"/>
        </a:xfrm>
        <a:prstGeom prst="circularArrow">
          <a:avLst>
            <a:gd name="adj1" fmla="val 3992"/>
            <a:gd name="adj2" fmla="val 250420"/>
            <a:gd name="adj3" fmla="val 6110567"/>
            <a:gd name="adj4" fmla="val 4439013"/>
            <a:gd name="adj5" fmla="val 4657"/>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6733CF-126E-8A46-ACED-36874FBD52CC}">
      <dsp:nvSpPr>
        <dsp:cNvPr id="0" name=""/>
        <dsp:cNvSpPr/>
      </dsp:nvSpPr>
      <dsp:spPr>
        <a:xfrm>
          <a:off x="1308854" y="4263782"/>
          <a:ext cx="1100025" cy="11000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i="0" kern="1200" dirty="0"/>
            <a:t>Convert to a master data–based culture.</a:t>
          </a:r>
          <a:r>
            <a:rPr lang="en-IN" sz="1200" b="0" i="0" kern="1200" dirty="0"/>
            <a:t> </a:t>
          </a:r>
          <a:endParaRPr lang="en-GB" sz="1200" kern="1200" dirty="0"/>
        </a:p>
      </dsp:txBody>
      <dsp:txXfrm>
        <a:off x="1308854" y="4263782"/>
        <a:ext cx="1100025" cy="1100025"/>
      </dsp:txXfrm>
    </dsp:sp>
    <dsp:sp modelId="{4AD92AAE-CE02-0A4E-A892-8C4FA32E96E1}">
      <dsp:nvSpPr>
        <dsp:cNvPr id="0" name=""/>
        <dsp:cNvSpPr/>
      </dsp:nvSpPr>
      <dsp:spPr>
        <a:xfrm>
          <a:off x="399254" y="1321"/>
          <a:ext cx="5373690" cy="5373690"/>
        </a:xfrm>
        <a:prstGeom prst="circularArrow">
          <a:avLst>
            <a:gd name="adj1" fmla="val 3992"/>
            <a:gd name="adj2" fmla="val 250420"/>
            <a:gd name="adj3" fmla="val 9772629"/>
            <a:gd name="adj4" fmla="val 8183575"/>
            <a:gd name="adj5" fmla="val 4657"/>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1C8B94-EA6E-D243-84A7-A3E5D119A07E}">
      <dsp:nvSpPr>
        <dsp:cNvPr id="0" name=""/>
        <dsp:cNvSpPr/>
      </dsp:nvSpPr>
      <dsp:spPr>
        <a:xfrm>
          <a:off x="81622" y="2138153"/>
          <a:ext cx="1100025" cy="11000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i="0" kern="1200" dirty="0"/>
            <a:t>Maximize information availability.</a:t>
          </a:r>
          <a:endParaRPr lang="en-GB" sz="1200" kern="1200" dirty="0"/>
        </a:p>
      </dsp:txBody>
      <dsp:txXfrm>
        <a:off x="81622" y="2138153"/>
        <a:ext cx="1100025" cy="1100025"/>
      </dsp:txXfrm>
    </dsp:sp>
    <dsp:sp modelId="{6E5D45A2-ED16-2B44-BF28-DE241B4C989B}">
      <dsp:nvSpPr>
        <dsp:cNvPr id="0" name=""/>
        <dsp:cNvSpPr/>
      </dsp:nvSpPr>
      <dsp:spPr>
        <a:xfrm>
          <a:off x="399254" y="1321"/>
          <a:ext cx="5373690" cy="5373690"/>
        </a:xfrm>
        <a:prstGeom prst="circularArrow">
          <a:avLst>
            <a:gd name="adj1" fmla="val 3992"/>
            <a:gd name="adj2" fmla="val 250420"/>
            <a:gd name="adj3" fmla="val 13166004"/>
            <a:gd name="adj4" fmla="val 11576951"/>
            <a:gd name="adj5" fmla="val 4657"/>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124781-AF87-584B-B6FC-5EB8D29C1263}">
      <dsp:nvSpPr>
        <dsp:cNvPr id="0" name=""/>
        <dsp:cNvSpPr/>
      </dsp:nvSpPr>
      <dsp:spPr>
        <a:xfrm>
          <a:off x="1308854" y="12524"/>
          <a:ext cx="1100025" cy="11000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b="1" i="0" kern="1200"/>
            <a:t>Develop a feedback mechanism for process improvement.</a:t>
          </a:r>
          <a:r>
            <a:rPr lang="en-IN" sz="1200" b="0" i="0" kern="1200"/>
            <a:t> </a:t>
          </a:r>
          <a:endParaRPr lang="en-IN" sz="1200" kern="1200"/>
        </a:p>
      </dsp:txBody>
      <dsp:txXfrm>
        <a:off x="1308854" y="12524"/>
        <a:ext cx="1100025" cy="1100025"/>
      </dsp:txXfrm>
    </dsp:sp>
    <dsp:sp modelId="{65B42E10-B190-C040-9FD2-4DBC10E06D59}">
      <dsp:nvSpPr>
        <dsp:cNvPr id="0" name=""/>
        <dsp:cNvSpPr/>
      </dsp:nvSpPr>
      <dsp:spPr>
        <a:xfrm>
          <a:off x="399254" y="1321"/>
          <a:ext cx="5373690" cy="5373690"/>
        </a:xfrm>
        <a:prstGeom prst="circularArrow">
          <a:avLst>
            <a:gd name="adj1" fmla="val 3992"/>
            <a:gd name="adj2" fmla="val 250420"/>
            <a:gd name="adj3" fmla="val 16910567"/>
            <a:gd name="adj4" fmla="val 15239013"/>
            <a:gd name="adj5" fmla="val 4657"/>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A1DAC6-EAC6-054D-B2F8-362B7D3CA845}">
      <dsp:nvSpPr>
        <dsp:cNvPr id="0" name=""/>
        <dsp:cNvSpPr/>
      </dsp:nvSpPr>
      <dsp:spPr>
        <a:xfrm>
          <a:off x="1354666" y="0"/>
          <a:ext cx="5418667" cy="5418667"/>
        </a:xfrm>
        <a:prstGeom prst="quadArrow">
          <a:avLst>
            <a:gd name="adj1" fmla="val 2000"/>
            <a:gd name="adj2" fmla="val 4000"/>
            <a:gd name="adj3" fmla="val 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96A2B85-D67C-0F48-88B8-6E042973D1AF}">
      <dsp:nvSpPr>
        <dsp:cNvPr id="0" name=""/>
        <dsp:cNvSpPr/>
      </dsp:nvSpPr>
      <dsp:spPr>
        <a:xfrm>
          <a:off x="1706879" y="352213"/>
          <a:ext cx="2167466" cy="216746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b="1" i="0" kern="1200" dirty="0">
              <a:solidFill>
                <a:srgbClr val="212234"/>
              </a:solidFill>
              <a:effectLst/>
              <a:latin typeface="proxima-nova"/>
            </a:rPr>
            <a:t>Chief Data Officer</a:t>
          </a:r>
          <a:endParaRPr lang="en-GB" sz="1600" kern="1200" dirty="0"/>
        </a:p>
      </dsp:txBody>
      <dsp:txXfrm>
        <a:off x="1812686" y="458020"/>
        <a:ext cx="1955852" cy="1955852"/>
      </dsp:txXfrm>
    </dsp:sp>
    <dsp:sp modelId="{D8BF63D5-12E4-4D49-98FB-D4C15F37061E}">
      <dsp:nvSpPr>
        <dsp:cNvPr id="0" name=""/>
        <dsp:cNvSpPr/>
      </dsp:nvSpPr>
      <dsp:spPr>
        <a:xfrm>
          <a:off x="4253653" y="352213"/>
          <a:ext cx="2167466" cy="216746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b="1" i="0" kern="1200" dirty="0">
              <a:solidFill>
                <a:srgbClr val="212234"/>
              </a:solidFill>
              <a:effectLst/>
              <a:latin typeface="proxima-nova"/>
            </a:rPr>
            <a:t>Data Owners </a:t>
          </a:r>
          <a:endParaRPr lang="en-GB" sz="1600" kern="1200" dirty="0"/>
        </a:p>
      </dsp:txBody>
      <dsp:txXfrm>
        <a:off x="4359460" y="458020"/>
        <a:ext cx="1955852" cy="1955852"/>
      </dsp:txXfrm>
    </dsp:sp>
    <dsp:sp modelId="{B94E68B8-7F7E-C247-8728-CDEDF2AC5788}">
      <dsp:nvSpPr>
        <dsp:cNvPr id="0" name=""/>
        <dsp:cNvSpPr/>
      </dsp:nvSpPr>
      <dsp:spPr>
        <a:xfrm>
          <a:off x="1948183" y="2972095"/>
          <a:ext cx="2167466" cy="216746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b="1" i="0" kern="1200" dirty="0">
              <a:solidFill>
                <a:srgbClr val="212234"/>
              </a:solidFill>
              <a:effectLst/>
              <a:latin typeface="proxima-nova"/>
            </a:rPr>
            <a:t>Data Governance Committees</a:t>
          </a:r>
          <a:endParaRPr lang="en-GB" sz="1600" kern="1200" dirty="0"/>
        </a:p>
      </dsp:txBody>
      <dsp:txXfrm>
        <a:off x="2053990" y="3077902"/>
        <a:ext cx="1955852" cy="1955852"/>
      </dsp:txXfrm>
    </dsp:sp>
    <dsp:sp modelId="{CABA1A8D-80B5-4348-BCFE-BB747A4A2574}">
      <dsp:nvSpPr>
        <dsp:cNvPr id="0" name=""/>
        <dsp:cNvSpPr/>
      </dsp:nvSpPr>
      <dsp:spPr>
        <a:xfrm>
          <a:off x="4253653" y="2898986"/>
          <a:ext cx="2167466" cy="216746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b="1" i="0" kern="1200" dirty="0">
              <a:solidFill>
                <a:srgbClr val="212234"/>
              </a:solidFill>
              <a:effectLst/>
              <a:latin typeface="proxima-nova"/>
            </a:rPr>
            <a:t>Data Stewards/Custodians</a:t>
          </a:r>
          <a:endParaRPr lang="en-GB" sz="1600" kern="1200" dirty="0"/>
        </a:p>
      </dsp:txBody>
      <dsp:txXfrm>
        <a:off x="4359460" y="3004793"/>
        <a:ext cx="1955852" cy="195585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5B63D1-9E77-F344-A857-9848EC120773}">
      <dsp:nvSpPr>
        <dsp:cNvPr id="0" name=""/>
        <dsp:cNvSpPr/>
      </dsp:nvSpPr>
      <dsp:spPr>
        <a:xfrm>
          <a:off x="917" y="1000944"/>
          <a:ext cx="1503312" cy="150331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2732" tIns="21590" rIns="82732" bIns="21590" numCol="1" spcCol="1270" anchor="ctr" anchorCtr="0">
          <a:noAutofit/>
        </a:bodyPr>
        <a:lstStyle/>
        <a:p>
          <a:pPr marL="0" lvl="0" indent="0" algn="ctr" defTabSz="755650">
            <a:lnSpc>
              <a:spcPct val="90000"/>
            </a:lnSpc>
            <a:spcBef>
              <a:spcPct val="0"/>
            </a:spcBef>
            <a:spcAft>
              <a:spcPct val="35000"/>
            </a:spcAft>
            <a:buNone/>
          </a:pPr>
          <a:r>
            <a:rPr lang="en-GB" sz="1700" kern="1200" dirty="0"/>
            <a:t>Data</a:t>
          </a:r>
        </a:p>
      </dsp:txBody>
      <dsp:txXfrm>
        <a:off x="221072" y="1221099"/>
        <a:ext cx="1063002" cy="1063002"/>
      </dsp:txXfrm>
    </dsp:sp>
    <dsp:sp modelId="{A9F1FB26-91D7-EF41-8A29-C3DF0F6029F6}">
      <dsp:nvSpPr>
        <dsp:cNvPr id="0" name=""/>
        <dsp:cNvSpPr/>
      </dsp:nvSpPr>
      <dsp:spPr>
        <a:xfrm>
          <a:off x="1203568" y="1000944"/>
          <a:ext cx="1503312" cy="150331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2732" tIns="21590" rIns="82732" bIns="21590" numCol="1" spcCol="1270" anchor="ctr" anchorCtr="0">
          <a:noAutofit/>
        </a:bodyPr>
        <a:lstStyle/>
        <a:p>
          <a:pPr marL="0" lvl="0" indent="0" algn="ctr" defTabSz="755650">
            <a:lnSpc>
              <a:spcPct val="90000"/>
            </a:lnSpc>
            <a:spcBef>
              <a:spcPct val="0"/>
            </a:spcBef>
            <a:spcAft>
              <a:spcPct val="35000"/>
            </a:spcAft>
            <a:buNone/>
          </a:pPr>
          <a:r>
            <a:rPr lang="en-GB" sz="1700" kern="1200" dirty="0"/>
            <a:t>Systems</a:t>
          </a:r>
        </a:p>
      </dsp:txBody>
      <dsp:txXfrm>
        <a:off x="1423723" y="1221099"/>
        <a:ext cx="1063002" cy="1063002"/>
      </dsp:txXfrm>
    </dsp:sp>
    <dsp:sp modelId="{00D26399-DB8B-3646-812C-52FF0661C4A3}">
      <dsp:nvSpPr>
        <dsp:cNvPr id="0" name=""/>
        <dsp:cNvSpPr/>
      </dsp:nvSpPr>
      <dsp:spPr>
        <a:xfrm>
          <a:off x="2406218" y="1000944"/>
          <a:ext cx="1503312" cy="150331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2732" tIns="21590" rIns="82732" bIns="21590" numCol="1" spcCol="1270" anchor="ctr" anchorCtr="0">
          <a:noAutofit/>
        </a:bodyPr>
        <a:lstStyle/>
        <a:p>
          <a:pPr marL="0" lvl="0" indent="0" algn="ctr" defTabSz="755650">
            <a:lnSpc>
              <a:spcPct val="90000"/>
            </a:lnSpc>
            <a:spcBef>
              <a:spcPct val="0"/>
            </a:spcBef>
            <a:spcAft>
              <a:spcPct val="35000"/>
            </a:spcAft>
            <a:buNone/>
          </a:pPr>
          <a:r>
            <a:rPr lang="en-GB" sz="1700" kern="1200" dirty="0"/>
            <a:t>Processes</a:t>
          </a:r>
        </a:p>
      </dsp:txBody>
      <dsp:txXfrm>
        <a:off x="2626373" y="1221099"/>
        <a:ext cx="1063002" cy="1063002"/>
      </dsp:txXfrm>
    </dsp:sp>
    <dsp:sp modelId="{5055CC17-9384-2D4D-99B3-150B04FFA5C6}">
      <dsp:nvSpPr>
        <dsp:cNvPr id="0" name=""/>
        <dsp:cNvSpPr/>
      </dsp:nvSpPr>
      <dsp:spPr>
        <a:xfrm>
          <a:off x="3608868" y="1000944"/>
          <a:ext cx="1503312" cy="150331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2732" tIns="21590" rIns="82732" bIns="21590" numCol="1" spcCol="1270" anchor="ctr" anchorCtr="0">
          <a:noAutofit/>
        </a:bodyPr>
        <a:lstStyle/>
        <a:p>
          <a:pPr marL="0" lvl="0" indent="0" algn="ctr" defTabSz="755650">
            <a:lnSpc>
              <a:spcPct val="90000"/>
            </a:lnSpc>
            <a:spcBef>
              <a:spcPct val="0"/>
            </a:spcBef>
            <a:spcAft>
              <a:spcPct val="35000"/>
            </a:spcAft>
            <a:buNone/>
          </a:pPr>
          <a:r>
            <a:rPr lang="en-GB" sz="1700" kern="1200" dirty="0"/>
            <a:t>Users</a:t>
          </a:r>
        </a:p>
      </dsp:txBody>
      <dsp:txXfrm>
        <a:off x="3829023" y="1221099"/>
        <a:ext cx="1063002" cy="1063002"/>
      </dsp:txXfrm>
    </dsp:sp>
    <dsp:sp modelId="{78C0CB7E-D5B8-CD43-9F4A-98356878CED0}">
      <dsp:nvSpPr>
        <dsp:cNvPr id="0" name=""/>
        <dsp:cNvSpPr/>
      </dsp:nvSpPr>
      <dsp:spPr>
        <a:xfrm>
          <a:off x="4811519" y="1000944"/>
          <a:ext cx="1503312" cy="150331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2732" tIns="21590" rIns="82732" bIns="21590" numCol="1" spcCol="1270" anchor="ctr" anchorCtr="0">
          <a:noAutofit/>
        </a:bodyPr>
        <a:lstStyle/>
        <a:p>
          <a:pPr marL="0" lvl="0" indent="0" algn="ctr" defTabSz="755650">
            <a:lnSpc>
              <a:spcPct val="90000"/>
            </a:lnSpc>
            <a:spcBef>
              <a:spcPct val="0"/>
            </a:spcBef>
            <a:spcAft>
              <a:spcPct val="35000"/>
            </a:spcAft>
            <a:buNone/>
          </a:pPr>
          <a:r>
            <a:rPr lang="en-GB" sz="1700" kern="1200" dirty="0"/>
            <a:t>Costs</a:t>
          </a:r>
        </a:p>
      </dsp:txBody>
      <dsp:txXfrm>
        <a:off x="5031674" y="1221099"/>
        <a:ext cx="1063002" cy="1063002"/>
      </dsp:txXfrm>
    </dsp:sp>
    <dsp:sp modelId="{89B798BC-0402-894A-947F-6D1305C23BCE}">
      <dsp:nvSpPr>
        <dsp:cNvPr id="0" name=""/>
        <dsp:cNvSpPr/>
      </dsp:nvSpPr>
      <dsp:spPr>
        <a:xfrm>
          <a:off x="6014169" y="1000944"/>
          <a:ext cx="1503312" cy="150331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2732" tIns="21590" rIns="82732" bIns="21590" numCol="1" spcCol="1270" anchor="ctr" anchorCtr="0">
          <a:noAutofit/>
        </a:bodyPr>
        <a:lstStyle/>
        <a:p>
          <a:pPr marL="0" lvl="0" indent="0" algn="ctr" defTabSz="755650">
            <a:lnSpc>
              <a:spcPct val="90000"/>
            </a:lnSpc>
            <a:spcBef>
              <a:spcPct val="0"/>
            </a:spcBef>
            <a:spcAft>
              <a:spcPct val="35000"/>
            </a:spcAft>
            <a:buNone/>
          </a:pPr>
          <a:r>
            <a:rPr lang="en-GB" sz="1700" kern="1200" dirty="0"/>
            <a:t>Benefits</a:t>
          </a:r>
        </a:p>
      </dsp:txBody>
      <dsp:txXfrm>
        <a:off x="6234324" y="1221099"/>
        <a:ext cx="1063002" cy="10630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3F4B13-9EC0-6D45-9A7F-CCEAEE8325F5}">
      <dsp:nvSpPr>
        <dsp:cNvPr id="0" name=""/>
        <dsp:cNvSpPr/>
      </dsp:nvSpPr>
      <dsp:spPr>
        <a:xfrm>
          <a:off x="1125" y="2444462"/>
          <a:ext cx="1324353" cy="529741"/>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IN" sz="900" b="1" i="0" kern="1200" dirty="0"/>
            <a:t>Value and Outcomes</a:t>
          </a:r>
          <a:endParaRPr lang="en-GB" sz="900" kern="1200" dirty="0"/>
        </a:p>
      </dsp:txBody>
      <dsp:txXfrm>
        <a:off x="1125" y="2444462"/>
        <a:ext cx="1191918" cy="529741"/>
      </dsp:txXfrm>
    </dsp:sp>
    <dsp:sp modelId="{D031F7DB-36FE-1F4D-AF5E-5438DF200872}">
      <dsp:nvSpPr>
        <dsp:cNvPr id="0" name=""/>
        <dsp:cNvSpPr/>
      </dsp:nvSpPr>
      <dsp:spPr>
        <a:xfrm>
          <a:off x="1060608" y="2444462"/>
          <a:ext cx="1324353" cy="52974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IN" sz="900" b="1" i="0" kern="1200" dirty="0"/>
            <a:t>Transparency and Ethics</a:t>
          </a:r>
          <a:endParaRPr lang="en-GB" sz="900" kern="1200" dirty="0"/>
        </a:p>
      </dsp:txBody>
      <dsp:txXfrm>
        <a:off x="1325479" y="2444462"/>
        <a:ext cx="794612" cy="529741"/>
      </dsp:txXfrm>
    </dsp:sp>
    <dsp:sp modelId="{42549B0D-2A70-EF42-9738-E8F890C9C3C7}">
      <dsp:nvSpPr>
        <dsp:cNvPr id="0" name=""/>
        <dsp:cNvSpPr/>
      </dsp:nvSpPr>
      <dsp:spPr>
        <a:xfrm>
          <a:off x="2120090" y="2444462"/>
          <a:ext cx="1324353" cy="52974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IN" sz="900" b="1" i="0" kern="1200" dirty="0"/>
            <a:t>Risk and Security</a:t>
          </a:r>
          <a:endParaRPr lang="en-GB" sz="900" kern="1200" dirty="0"/>
        </a:p>
      </dsp:txBody>
      <dsp:txXfrm>
        <a:off x="2384961" y="2444462"/>
        <a:ext cx="794612" cy="529741"/>
      </dsp:txXfrm>
    </dsp:sp>
    <dsp:sp modelId="{5C13F636-61D5-3A40-8863-4704AF62DFD9}">
      <dsp:nvSpPr>
        <dsp:cNvPr id="0" name=""/>
        <dsp:cNvSpPr/>
      </dsp:nvSpPr>
      <dsp:spPr>
        <a:xfrm>
          <a:off x="3179573" y="2444462"/>
          <a:ext cx="1324353" cy="52974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IN" sz="900" b="1" i="0" kern="1200"/>
            <a:t>Education and Training</a:t>
          </a:r>
          <a:endParaRPr lang="en-GB" sz="900" kern="1200" dirty="0"/>
        </a:p>
      </dsp:txBody>
      <dsp:txXfrm>
        <a:off x="3444444" y="2444462"/>
        <a:ext cx="794612" cy="529741"/>
      </dsp:txXfrm>
    </dsp:sp>
    <dsp:sp modelId="{71A37A6F-214D-DF42-828A-445B05999488}">
      <dsp:nvSpPr>
        <dsp:cNvPr id="0" name=""/>
        <dsp:cNvSpPr/>
      </dsp:nvSpPr>
      <dsp:spPr>
        <a:xfrm>
          <a:off x="4239055" y="2444462"/>
          <a:ext cx="1324353" cy="52974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IN" sz="900" b="1" i="0" kern="1200"/>
            <a:t>Collaboration and Culture</a:t>
          </a:r>
          <a:endParaRPr lang="en-IN" sz="900" kern="1200"/>
        </a:p>
      </dsp:txBody>
      <dsp:txXfrm>
        <a:off x="4503926" y="2444462"/>
        <a:ext cx="794612" cy="529741"/>
      </dsp:txXfrm>
    </dsp:sp>
    <dsp:sp modelId="{ECD33398-2085-7147-8DFF-DE830008C509}">
      <dsp:nvSpPr>
        <dsp:cNvPr id="0" name=""/>
        <dsp:cNvSpPr/>
      </dsp:nvSpPr>
      <dsp:spPr>
        <a:xfrm>
          <a:off x="5298538" y="2444462"/>
          <a:ext cx="1324353" cy="52974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IN" sz="900" b="1" i="0" kern="1200"/>
            <a:t>Accountability and Decision Rights</a:t>
          </a:r>
          <a:endParaRPr lang="en-IN" sz="900" kern="1200"/>
        </a:p>
      </dsp:txBody>
      <dsp:txXfrm>
        <a:off x="5563409" y="2444462"/>
        <a:ext cx="794612" cy="529741"/>
      </dsp:txXfrm>
    </dsp:sp>
    <dsp:sp modelId="{F37C90E4-0D09-6849-B29F-0CB81DAEFFC1}">
      <dsp:nvSpPr>
        <dsp:cNvPr id="0" name=""/>
        <dsp:cNvSpPr/>
      </dsp:nvSpPr>
      <dsp:spPr>
        <a:xfrm>
          <a:off x="6358021" y="2444462"/>
          <a:ext cx="1324353" cy="52974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IN" sz="900" b="1" i="0" kern="1200"/>
            <a:t>Trust</a:t>
          </a:r>
          <a:endParaRPr lang="en-IN" sz="900" kern="1200"/>
        </a:p>
      </dsp:txBody>
      <dsp:txXfrm>
        <a:off x="6622892" y="2444462"/>
        <a:ext cx="794612" cy="52974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99EE0E-CDB1-564B-940C-BCAA5C57E76D}">
      <dsp:nvSpPr>
        <dsp:cNvPr id="0" name=""/>
        <dsp:cNvSpPr/>
      </dsp:nvSpPr>
      <dsp:spPr>
        <a:xfrm>
          <a:off x="3380413" y="2369"/>
          <a:ext cx="1151272" cy="748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i="0" kern="1200"/>
            <a:t>Map your business goals</a:t>
          </a:r>
          <a:r>
            <a:rPr lang="en-IN" sz="1400" b="0" i="0" kern="1200"/>
            <a:t> </a:t>
          </a:r>
          <a:endParaRPr lang="en-IN" sz="1400" kern="1200"/>
        </a:p>
      </dsp:txBody>
      <dsp:txXfrm>
        <a:off x="3416943" y="38899"/>
        <a:ext cx="1078212" cy="675267"/>
      </dsp:txXfrm>
    </dsp:sp>
    <dsp:sp modelId="{81BCB778-7634-774A-86FE-57AC16053E09}">
      <dsp:nvSpPr>
        <dsp:cNvPr id="0" name=""/>
        <dsp:cNvSpPr/>
      </dsp:nvSpPr>
      <dsp:spPr>
        <a:xfrm>
          <a:off x="1358666" y="376533"/>
          <a:ext cx="5194767" cy="5194767"/>
        </a:xfrm>
        <a:custGeom>
          <a:avLst/>
          <a:gdLst/>
          <a:ahLst/>
          <a:cxnLst/>
          <a:rect l="0" t="0" r="0" b="0"/>
          <a:pathLst>
            <a:path>
              <a:moveTo>
                <a:pt x="3181315" y="66489"/>
              </a:moveTo>
              <a:arcTo wR="2597383" hR="2597383" stAng="16979521" swAng="1108927"/>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D4FAEC3C-C618-D54E-97E5-343205263BE2}">
      <dsp:nvSpPr>
        <dsp:cNvPr id="0" name=""/>
        <dsp:cNvSpPr/>
      </dsp:nvSpPr>
      <dsp:spPr>
        <a:xfrm>
          <a:off x="5217041" y="763125"/>
          <a:ext cx="1151272" cy="748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i="0" kern="1200" dirty="0"/>
            <a:t>Set format standards for your data</a:t>
          </a:r>
          <a:endParaRPr lang="en-GB" sz="1400" kern="1200" dirty="0"/>
        </a:p>
      </dsp:txBody>
      <dsp:txXfrm>
        <a:off x="5253571" y="799655"/>
        <a:ext cx="1078212" cy="675267"/>
      </dsp:txXfrm>
    </dsp:sp>
    <dsp:sp modelId="{63E5C8D7-0D27-FE43-9D2C-1879C50781BB}">
      <dsp:nvSpPr>
        <dsp:cNvPr id="0" name=""/>
        <dsp:cNvSpPr/>
      </dsp:nvSpPr>
      <dsp:spPr>
        <a:xfrm>
          <a:off x="1358666" y="376533"/>
          <a:ext cx="5194767" cy="5194767"/>
        </a:xfrm>
        <a:custGeom>
          <a:avLst/>
          <a:gdLst/>
          <a:ahLst/>
          <a:cxnLst/>
          <a:rect l="0" t="0" r="0" b="0"/>
          <a:pathLst>
            <a:path>
              <a:moveTo>
                <a:pt x="4750470" y="1144586"/>
              </a:moveTo>
              <a:arcTo wR="2597383" hR="2597383" stAng="19559427" swAng="1528166"/>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9703C440-66B1-A04A-ACE7-01C5B3575937}">
      <dsp:nvSpPr>
        <dsp:cNvPr id="0" name=""/>
        <dsp:cNvSpPr/>
      </dsp:nvSpPr>
      <dsp:spPr>
        <a:xfrm>
          <a:off x="5977797" y="2599753"/>
          <a:ext cx="1151272" cy="748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i="0" kern="1200" dirty="0"/>
            <a:t>Automate as much as possible</a:t>
          </a:r>
          <a:endParaRPr lang="en-IN" sz="1400" kern="1200" dirty="0"/>
        </a:p>
      </dsp:txBody>
      <dsp:txXfrm>
        <a:off x="6014327" y="2636283"/>
        <a:ext cx="1078212" cy="675267"/>
      </dsp:txXfrm>
    </dsp:sp>
    <dsp:sp modelId="{F8E97783-2FA8-094A-934C-6A22D9CBF6EE}">
      <dsp:nvSpPr>
        <dsp:cNvPr id="0" name=""/>
        <dsp:cNvSpPr/>
      </dsp:nvSpPr>
      <dsp:spPr>
        <a:xfrm>
          <a:off x="1358666" y="376533"/>
          <a:ext cx="5194767" cy="5194767"/>
        </a:xfrm>
        <a:custGeom>
          <a:avLst/>
          <a:gdLst/>
          <a:ahLst/>
          <a:cxnLst/>
          <a:rect l="0" t="0" r="0" b="0"/>
          <a:pathLst>
            <a:path>
              <a:moveTo>
                <a:pt x="5165968" y="2983100"/>
              </a:moveTo>
              <a:arcTo wR="2597383" hR="2597383" stAng="512408" swAng="1528166"/>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A90D712-F15B-CC43-A977-F0B602DFD451}">
      <dsp:nvSpPr>
        <dsp:cNvPr id="0" name=""/>
        <dsp:cNvSpPr/>
      </dsp:nvSpPr>
      <dsp:spPr>
        <a:xfrm>
          <a:off x="5217041" y="4436381"/>
          <a:ext cx="1151272" cy="748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i="0" kern="1200" dirty="0"/>
            <a:t>Keep it simple!</a:t>
          </a:r>
          <a:endParaRPr lang="en-GB" sz="1400" kern="1200" dirty="0"/>
        </a:p>
      </dsp:txBody>
      <dsp:txXfrm>
        <a:off x="5253571" y="4472911"/>
        <a:ext cx="1078212" cy="675267"/>
      </dsp:txXfrm>
    </dsp:sp>
    <dsp:sp modelId="{BAFFE426-EA13-3C48-A362-06174D2879A9}">
      <dsp:nvSpPr>
        <dsp:cNvPr id="0" name=""/>
        <dsp:cNvSpPr/>
      </dsp:nvSpPr>
      <dsp:spPr>
        <a:xfrm>
          <a:off x="1358666" y="376533"/>
          <a:ext cx="5194767" cy="5194767"/>
        </a:xfrm>
        <a:custGeom>
          <a:avLst/>
          <a:gdLst/>
          <a:ahLst/>
          <a:cxnLst/>
          <a:rect l="0" t="0" r="0" b="0"/>
          <a:pathLst>
            <a:path>
              <a:moveTo>
                <a:pt x="3953512" y="4812630"/>
              </a:moveTo>
              <a:arcTo wR="2597383" hR="2597383" stAng="3511552" swAng="1108927"/>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BD832D62-8544-AD44-BA74-F9A457FF1E3A}">
      <dsp:nvSpPr>
        <dsp:cNvPr id="0" name=""/>
        <dsp:cNvSpPr/>
      </dsp:nvSpPr>
      <dsp:spPr>
        <a:xfrm>
          <a:off x="3380413" y="5197137"/>
          <a:ext cx="1151272" cy="748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Classify and Tag all of your data</a:t>
          </a:r>
        </a:p>
      </dsp:txBody>
      <dsp:txXfrm>
        <a:off x="3416943" y="5233667"/>
        <a:ext cx="1078212" cy="675267"/>
      </dsp:txXfrm>
    </dsp:sp>
    <dsp:sp modelId="{AE480846-3684-B749-AE14-C6C46223200C}">
      <dsp:nvSpPr>
        <dsp:cNvPr id="0" name=""/>
        <dsp:cNvSpPr/>
      </dsp:nvSpPr>
      <dsp:spPr>
        <a:xfrm>
          <a:off x="1358666" y="376533"/>
          <a:ext cx="5194767" cy="5194767"/>
        </a:xfrm>
        <a:custGeom>
          <a:avLst/>
          <a:gdLst/>
          <a:ahLst/>
          <a:cxnLst/>
          <a:rect l="0" t="0" r="0" b="0"/>
          <a:pathLst>
            <a:path>
              <a:moveTo>
                <a:pt x="2013452" y="5128278"/>
              </a:moveTo>
              <a:arcTo wR="2597383" hR="2597383" stAng="6179521" swAng="1108927"/>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D5C0E272-4743-E04F-928F-EF3172E20A38}">
      <dsp:nvSpPr>
        <dsp:cNvPr id="0" name=""/>
        <dsp:cNvSpPr/>
      </dsp:nvSpPr>
      <dsp:spPr>
        <a:xfrm>
          <a:off x="1543786" y="4436381"/>
          <a:ext cx="1151272" cy="748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i="0" kern="1200" dirty="0"/>
            <a:t>Measure your progress in several different ways.</a:t>
          </a:r>
          <a:endParaRPr lang="en-IN" sz="1400" kern="1200" dirty="0"/>
        </a:p>
      </dsp:txBody>
      <dsp:txXfrm>
        <a:off x="1580316" y="4472911"/>
        <a:ext cx="1078212" cy="675267"/>
      </dsp:txXfrm>
    </dsp:sp>
    <dsp:sp modelId="{DDF41EB9-67B2-7348-AAC9-9173BBC51FEA}">
      <dsp:nvSpPr>
        <dsp:cNvPr id="0" name=""/>
        <dsp:cNvSpPr/>
      </dsp:nvSpPr>
      <dsp:spPr>
        <a:xfrm>
          <a:off x="1358666" y="376533"/>
          <a:ext cx="5194767" cy="5194767"/>
        </a:xfrm>
        <a:custGeom>
          <a:avLst/>
          <a:gdLst/>
          <a:ahLst/>
          <a:cxnLst/>
          <a:rect l="0" t="0" r="0" b="0"/>
          <a:pathLst>
            <a:path>
              <a:moveTo>
                <a:pt x="444297" y="4050181"/>
              </a:moveTo>
              <a:arcTo wR="2597383" hR="2597383" stAng="8759427" swAng="1528166"/>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984B201E-0CB5-6244-AD66-2CA9B4043126}">
      <dsp:nvSpPr>
        <dsp:cNvPr id="0" name=""/>
        <dsp:cNvSpPr/>
      </dsp:nvSpPr>
      <dsp:spPr>
        <a:xfrm>
          <a:off x="783029" y="2599753"/>
          <a:ext cx="1151272" cy="748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i="0" kern="1200" dirty="0"/>
            <a:t>Establish roles for members of your data.</a:t>
          </a:r>
          <a:endParaRPr lang="en-IN" sz="1400" kern="1200" dirty="0"/>
        </a:p>
      </dsp:txBody>
      <dsp:txXfrm>
        <a:off x="819559" y="2636283"/>
        <a:ext cx="1078212" cy="675267"/>
      </dsp:txXfrm>
    </dsp:sp>
    <dsp:sp modelId="{E2E7FE75-9F55-E748-8F6B-FFCBA8DD0873}">
      <dsp:nvSpPr>
        <dsp:cNvPr id="0" name=""/>
        <dsp:cNvSpPr/>
      </dsp:nvSpPr>
      <dsp:spPr>
        <a:xfrm>
          <a:off x="1358666" y="376533"/>
          <a:ext cx="5194767" cy="5194767"/>
        </a:xfrm>
        <a:custGeom>
          <a:avLst/>
          <a:gdLst/>
          <a:ahLst/>
          <a:cxnLst/>
          <a:rect l="0" t="0" r="0" b="0"/>
          <a:pathLst>
            <a:path>
              <a:moveTo>
                <a:pt x="28799" y="2211667"/>
              </a:moveTo>
              <a:arcTo wR="2597383" hR="2597383" stAng="11312408" swAng="1528166"/>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ED750AE1-4864-7F41-9F8D-879F42063AA0}">
      <dsp:nvSpPr>
        <dsp:cNvPr id="0" name=""/>
        <dsp:cNvSpPr/>
      </dsp:nvSpPr>
      <dsp:spPr>
        <a:xfrm>
          <a:off x="1543786" y="763125"/>
          <a:ext cx="1151272" cy="748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i="0" kern="1200" dirty="0"/>
            <a:t>Unmanaged data is still data!</a:t>
          </a:r>
          <a:r>
            <a:rPr lang="en-IN" sz="1400" b="0" i="0" kern="1200" dirty="0"/>
            <a:t> </a:t>
          </a:r>
          <a:endParaRPr lang="en-IN" sz="1400" kern="1200" dirty="0"/>
        </a:p>
      </dsp:txBody>
      <dsp:txXfrm>
        <a:off x="1580316" y="799655"/>
        <a:ext cx="1078212" cy="675267"/>
      </dsp:txXfrm>
    </dsp:sp>
    <dsp:sp modelId="{AAB8055A-1322-5F44-BECD-8CB0FFDC3A77}">
      <dsp:nvSpPr>
        <dsp:cNvPr id="0" name=""/>
        <dsp:cNvSpPr/>
      </dsp:nvSpPr>
      <dsp:spPr>
        <a:xfrm>
          <a:off x="1358666" y="376533"/>
          <a:ext cx="5194767" cy="5194767"/>
        </a:xfrm>
        <a:custGeom>
          <a:avLst/>
          <a:gdLst/>
          <a:ahLst/>
          <a:cxnLst/>
          <a:rect l="0" t="0" r="0" b="0"/>
          <a:pathLst>
            <a:path>
              <a:moveTo>
                <a:pt x="1241254" y="382137"/>
              </a:moveTo>
              <a:arcTo wR="2597383" hR="2597383" stAng="14311552" swAng="1108927"/>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6.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F625B-D512-C04C-BBDD-C3D9B244933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45E508F-CC22-6E4F-8808-205BF5EA39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7C3E0B3-FBFD-484A-A6D3-9E46E0565702}"/>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5" name="Footer Placeholder 4">
            <a:extLst>
              <a:ext uri="{FF2B5EF4-FFF2-40B4-BE49-F238E27FC236}">
                <a16:creationId xmlns:a16="http://schemas.microsoft.com/office/drawing/2014/main" id="{AD715B63-2009-4B45-83D9-0EF281E395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7937B9-27BC-954D-876C-021E7C4C489C}"/>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633497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E424A-95D6-7646-B589-0A024A410B9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03EE81A-8B8D-FA41-A999-415B3D1684A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C31E3A-121D-274A-B4CF-C9CF51B98959}"/>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5" name="Footer Placeholder 4">
            <a:extLst>
              <a:ext uri="{FF2B5EF4-FFF2-40B4-BE49-F238E27FC236}">
                <a16:creationId xmlns:a16="http://schemas.microsoft.com/office/drawing/2014/main" id="{D2B116A7-319D-4A47-A693-83E42F151F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51DE3A-86E4-8741-932A-92CE44601453}"/>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3688989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F6AF0B-696E-CC47-900F-521C03AF618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2883071-716B-3446-8649-79E55C6E152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71C4CFE-8EFA-7747-80DD-92B5358273B4}"/>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5" name="Footer Placeholder 4">
            <a:extLst>
              <a:ext uri="{FF2B5EF4-FFF2-40B4-BE49-F238E27FC236}">
                <a16:creationId xmlns:a16="http://schemas.microsoft.com/office/drawing/2014/main" id="{4A508AFB-2C94-C543-BB53-7B1954462F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7FBFF0-910B-9E49-892C-57E5383A505F}"/>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1394362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55E14-75D6-1040-B61A-7C1E10B7F1F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B2B7032-C46F-BF4A-8E44-1D4E0CEC850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3E5FEE9-E064-9E42-ACC4-38B8701A9281}"/>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5" name="Footer Placeholder 4">
            <a:extLst>
              <a:ext uri="{FF2B5EF4-FFF2-40B4-BE49-F238E27FC236}">
                <a16:creationId xmlns:a16="http://schemas.microsoft.com/office/drawing/2014/main" id="{BCD1C4DF-EC21-2C40-8029-5315C7EAE3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F68494-DEB2-174A-844B-F69E52972929}"/>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928935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FF536-C22F-D14D-94DB-A364718DCC0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2B3B8B6-AACA-BA43-9E97-34B6F5C823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5541FDE-951D-E240-8397-A37F041FCE46}"/>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5" name="Footer Placeholder 4">
            <a:extLst>
              <a:ext uri="{FF2B5EF4-FFF2-40B4-BE49-F238E27FC236}">
                <a16:creationId xmlns:a16="http://schemas.microsoft.com/office/drawing/2014/main" id="{4A9F098B-003F-474F-A67A-9F56561F7C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AD8098-ED70-F747-8D29-60FCB314AAA2}"/>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3511994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1FF1A-0A3D-3F43-8FE1-E5AD0ED5D89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58D8A14-B744-CF43-A081-E5889895C22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5CAEB38-B608-2A4E-9A95-330D8EB4344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EA4E5CC-EC69-844F-B6BE-D941A3C70C71}"/>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6" name="Footer Placeholder 5">
            <a:extLst>
              <a:ext uri="{FF2B5EF4-FFF2-40B4-BE49-F238E27FC236}">
                <a16:creationId xmlns:a16="http://schemas.microsoft.com/office/drawing/2014/main" id="{51289C09-1362-EF4B-92F9-78FCC96BC4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F6A30B-B04E-2041-A991-E1AE053312B7}"/>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499974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AA3BD-4973-554F-BCE3-33D491272FF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3B7D40F-68FA-5842-BA6C-954A3E0B10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3DD960B-E8AE-864E-8CF6-6EA3C9B8DC6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EB46D3D-8D66-AE4D-8455-E52C7026FB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A457F63-A186-2D4B-8DDA-482C3445035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B99E765-6BC6-194D-B5B4-BE9B146109CA}"/>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8" name="Footer Placeholder 7">
            <a:extLst>
              <a:ext uri="{FF2B5EF4-FFF2-40B4-BE49-F238E27FC236}">
                <a16:creationId xmlns:a16="http://schemas.microsoft.com/office/drawing/2014/main" id="{6EEB3DCB-CA39-874D-918B-5E87DC6FB3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7220AB8-551A-154C-AC7C-14CD16497CAC}"/>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22287452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5593D-CCAD-8F40-AEAA-B93FFD28E49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9041305-181C-7A4E-9218-5FDDDFEF6A0B}"/>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4" name="Footer Placeholder 3">
            <a:extLst>
              <a:ext uri="{FF2B5EF4-FFF2-40B4-BE49-F238E27FC236}">
                <a16:creationId xmlns:a16="http://schemas.microsoft.com/office/drawing/2014/main" id="{D413BE9D-8954-124D-9C8C-1CB9131442C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A99F26C-CA90-B944-B0A7-8C8A6D086DFC}"/>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1891533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6E79D8-BB30-9E4E-B154-DE0FFF763BEF}"/>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3" name="Footer Placeholder 2">
            <a:extLst>
              <a:ext uri="{FF2B5EF4-FFF2-40B4-BE49-F238E27FC236}">
                <a16:creationId xmlns:a16="http://schemas.microsoft.com/office/drawing/2014/main" id="{FF357493-5BEB-4F42-BE8A-36FCAD89682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D63F4B-5F1D-3447-8F6D-0C65071D21FF}"/>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1892164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E5A79-FDD7-D443-801B-2A289249173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6A769B7-88BC-F141-A4A4-8B955CF9A97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3B54CDFE-3FA3-E144-B441-F4F2E12DB2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6629E7E-4F91-864B-AAC5-454BDF1E5FF7}"/>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6" name="Footer Placeholder 5">
            <a:extLst>
              <a:ext uri="{FF2B5EF4-FFF2-40B4-BE49-F238E27FC236}">
                <a16:creationId xmlns:a16="http://schemas.microsoft.com/office/drawing/2014/main" id="{45318A5D-1DAC-D845-840B-DD5DB1802D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F476D2-EC80-5641-AA03-5815317BAD9C}"/>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1906446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900EC-DE37-7340-8548-D8832D74B1B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7B64FCBC-8707-6646-A03F-24CE9B50F9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2750F0-6D34-B249-A78B-C74FC78DF3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CCE529E-11A5-C048-8125-E9E68A78F7F1}"/>
              </a:ext>
            </a:extLst>
          </p:cNvPr>
          <p:cNvSpPr>
            <a:spLocks noGrp="1"/>
          </p:cNvSpPr>
          <p:nvPr>
            <p:ph type="dt" sz="half" idx="10"/>
          </p:nvPr>
        </p:nvSpPr>
        <p:spPr/>
        <p:txBody>
          <a:bodyPr/>
          <a:lstStyle/>
          <a:p>
            <a:fld id="{3DA29D40-1E97-4D4B-9CFB-58EC0C8098D9}" type="datetimeFigureOut">
              <a:rPr lang="en-US" smtClean="0"/>
              <a:t>3/7/21</a:t>
            </a:fld>
            <a:endParaRPr lang="en-US"/>
          </a:p>
        </p:txBody>
      </p:sp>
      <p:sp>
        <p:nvSpPr>
          <p:cNvPr id="6" name="Footer Placeholder 5">
            <a:extLst>
              <a:ext uri="{FF2B5EF4-FFF2-40B4-BE49-F238E27FC236}">
                <a16:creationId xmlns:a16="http://schemas.microsoft.com/office/drawing/2014/main" id="{07B7935A-F9E0-FE45-BF98-148065D8E4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F4B013-1BA6-944C-B4DE-0908317142DD}"/>
              </a:ext>
            </a:extLst>
          </p:cNvPr>
          <p:cNvSpPr>
            <a:spLocks noGrp="1"/>
          </p:cNvSpPr>
          <p:nvPr>
            <p:ph type="sldNum" sz="quarter" idx="12"/>
          </p:nvPr>
        </p:nvSpPr>
        <p:spPr/>
        <p:txBody>
          <a:bodyPr/>
          <a:lstStyle/>
          <a:p>
            <a:fld id="{3B65B091-83E7-B14C-A729-F7BA5E409DF8}" type="slidenum">
              <a:rPr lang="en-US" smtClean="0"/>
              <a:t>‹#›</a:t>
            </a:fld>
            <a:endParaRPr lang="en-US"/>
          </a:p>
        </p:txBody>
      </p:sp>
    </p:spTree>
    <p:extLst>
      <p:ext uri="{BB962C8B-B14F-4D97-AF65-F5344CB8AC3E}">
        <p14:creationId xmlns:p14="http://schemas.microsoft.com/office/powerpoint/2010/main" val="2056141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483960D-5E69-1044-AAAE-5C0061024A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70AD722-C833-C14A-BDB6-D9DCE3D8E5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5F899C5-7084-1349-BCE8-4A08F81970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A29D40-1E97-4D4B-9CFB-58EC0C8098D9}" type="datetimeFigureOut">
              <a:rPr lang="en-US" smtClean="0"/>
              <a:t>3/7/21</a:t>
            </a:fld>
            <a:endParaRPr lang="en-US"/>
          </a:p>
        </p:txBody>
      </p:sp>
      <p:sp>
        <p:nvSpPr>
          <p:cNvPr id="5" name="Footer Placeholder 4">
            <a:extLst>
              <a:ext uri="{FF2B5EF4-FFF2-40B4-BE49-F238E27FC236}">
                <a16:creationId xmlns:a16="http://schemas.microsoft.com/office/drawing/2014/main" id="{82F5E667-0014-D941-813B-49D0CF8B53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8CF979A-31BF-884F-B279-B4C9EA1D47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65B091-83E7-B14C-A729-F7BA5E409DF8}" type="slidenum">
              <a:rPr lang="en-US" smtClean="0"/>
              <a:t>‹#›</a:t>
            </a:fld>
            <a:endParaRPr lang="en-US"/>
          </a:p>
        </p:txBody>
      </p:sp>
    </p:spTree>
    <p:extLst>
      <p:ext uri="{BB962C8B-B14F-4D97-AF65-F5344CB8AC3E}">
        <p14:creationId xmlns:p14="http://schemas.microsoft.com/office/powerpoint/2010/main" val="41396152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diagramData" Target="../diagrams/data3.xml"/><Relationship Id="rId2" Type="http://schemas.openxmlformats.org/officeDocument/2006/relationships/diagramData" Target="../diagrams/data1.xml"/><Relationship Id="rId16" Type="http://schemas.microsoft.com/office/2007/relationships/diagramDrawing" Target="../diagrams/drawing3.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7.xml"/><Relationship Id="rId3" Type="http://schemas.openxmlformats.org/officeDocument/2006/relationships/diagramLayout" Target="../diagrams/layout6.xml"/><Relationship Id="rId7" Type="http://schemas.openxmlformats.org/officeDocument/2006/relationships/diagramData" Target="../diagrams/data7.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9.xml"/><Relationship Id="rId13" Type="http://schemas.openxmlformats.org/officeDocument/2006/relationships/diagramLayout" Target="../diagrams/layout10.xml"/><Relationship Id="rId3" Type="http://schemas.openxmlformats.org/officeDocument/2006/relationships/diagramLayout" Target="../diagrams/layout8.xml"/><Relationship Id="rId7" Type="http://schemas.openxmlformats.org/officeDocument/2006/relationships/diagramData" Target="../diagrams/data9.xml"/><Relationship Id="rId12" Type="http://schemas.openxmlformats.org/officeDocument/2006/relationships/diagramData" Target="../diagrams/data10.xml"/><Relationship Id="rId2" Type="http://schemas.openxmlformats.org/officeDocument/2006/relationships/diagramData" Target="../diagrams/data8.xml"/><Relationship Id="rId16" Type="http://schemas.microsoft.com/office/2007/relationships/diagramDrawing" Target="../diagrams/drawing10.xml"/><Relationship Id="rId1" Type="http://schemas.openxmlformats.org/officeDocument/2006/relationships/slideLayout" Target="../slideLayouts/slideLayout2.xml"/><Relationship Id="rId6" Type="http://schemas.microsoft.com/office/2007/relationships/diagramDrawing" Target="../diagrams/drawing8.xml"/><Relationship Id="rId11" Type="http://schemas.microsoft.com/office/2007/relationships/diagramDrawing" Target="../diagrams/drawing9.xml"/><Relationship Id="rId5" Type="http://schemas.openxmlformats.org/officeDocument/2006/relationships/diagramColors" Target="../diagrams/colors8.xml"/><Relationship Id="rId15" Type="http://schemas.openxmlformats.org/officeDocument/2006/relationships/diagramColors" Target="../diagrams/colors10.xml"/><Relationship Id="rId10" Type="http://schemas.openxmlformats.org/officeDocument/2006/relationships/diagramColors" Target="../diagrams/colors9.xml"/><Relationship Id="rId4" Type="http://schemas.openxmlformats.org/officeDocument/2006/relationships/diagramQuickStyle" Target="../diagrams/quickStyle8.xml"/><Relationship Id="rId9" Type="http://schemas.openxmlformats.org/officeDocument/2006/relationships/diagramQuickStyle" Target="../diagrams/quickStyle9.xml"/><Relationship Id="rId14" Type="http://schemas.openxmlformats.org/officeDocument/2006/relationships/diagramQuickStyle" Target="../diagrams/quickStyle10.xml"/></Relationships>
</file>

<file path=ppt/slides/_rels/slide9.xml.rels><?xml version="1.0" encoding="UTF-8" standalone="yes"?>
<Relationships xmlns="http://schemas.openxmlformats.org/package/2006/relationships"><Relationship Id="rId3" Type="http://schemas.openxmlformats.org/officeDocument/2006/relationships/hyperlink" Target="https://www.truedat.io/" TargetMode="External"/><Relationship Id="rId7" Type="http://schemas.openxmlformats.org/officeDocument/2006/relationships/hyperlink" Target="https://atlas.apache.org/" TargetMode="External"/><Relationship Id="rId2" Type="http://schemas.openxmlformats.org/officeDocument/2006/relationships/hyperlink" Target="https://ovaledge.com/solutions/data-governance/" TargetMode="External"/><Relationship Id="rId1" Type="http://schemas.openxmlformats.org/officeDocument/2006/relationships/slideLayout" Target="../slideLayouts/slideLayout2.xml"/><Relationship Id="rId6" Type="http://schemas.openxmlformats.org/officeDocument/2006/relationships/hyperlink" Target="https://www.collibra.com/" TargetMode="External"/><Relationship Id="rId5" Type="http://schemas.openxmlformats.org/officeDocument/2006/relationships/hyperlink" Target="https://atlan.com/platform/data-lineage-governance/?utm_source=softwaretestinghelp&amp;utm_medium=referral&amp;utm_campaign=data-governance-tools" TargetMode="External"/><Relationship Id="rId4" Type="http://schemas.openxmlformats.org/officeDocument/2006/relationships/hyperlink" Target="https://try.xplenty.com/software-testing-help/?utm_source=STH&amp;utm_medium=Referral&amp;utm_campaign=Data_Governance_Tool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26A84AF-6F58-471A-BF1F-10D8C0351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AF35CC-ED93-E040-846B-204383C17368}"/>
              </a:ext>
            </a:extLst>
          </p:cNvPr>
          <p:cNvSpPr>
            <a:spLocks noGrp="1"/>
          </p:cNvSpPr>
          <p:nvPr>
            <p:ph type="ctrTitle"/>
          </p:nvPr>
        </p:nvSpPr>
        <p:spPr>
          <a:xfrm>
            <a:off x="838200" y="728662"/>
            <a:ext cx="3785513" cy="1500103"/>
          </a:xfrm>
          <a:noFill/>
        </p:spPr>
        <p:txBody>
          <a:bodyPr>
            <a:normAutofit fontScale="90000"/>
          </a:bodyPr>
          <a:lstStyle/>
          <a:p>
            <a:pPr algn="l"/>
            <a:r>
              <a:rPr lang="en-US" sz="5200" b="1" dirty="0"/>
              <a:t>What is Data Governance ?</a:t>
            </a:r>
          </a:p>
        </p:txBody>
      </p:sp>
      <p:sp>
        <p:nvSpPr>
          <p:cNvPr id="3" name="Subtitle 2">
            <a:extLst>
              <a:ext uri="{FF2B5EF4-FFF2-40B4-BE49-F238E27FC236}">
                <a16:creationId xmlns:a16="http://schemas.microsoft.com/office/drawing/2014/main" id="{6900AC4B-D687-4F40-B14F-B2EE1071A0E1}"/>
              </a:ext>
            </a:extLst>
          </p:cNvPr>
          <p:cNvSpPr>
            <a:spLocks noGrp="1"/>
          </p:cNvSpPr>
          <p:nvPr>
            <p:ph type="subTitle" idx="1"/>
          </p:nvPr>
        </p:nvSpPr>
        <p:spPr>
          <a:xfrm>
            <a:off x="565062" y="2567084"/>
            <a:ext cx="3785514" cy="1680298"/>
          </a:xfrm>
          <a:noFill/>
        </p:spPr>
        <p:txBody>
          <a:bodyPr>
            <a:normAutofit/>
          </a:bodyPr>
          <a:lstStyle/>
          <a:p>
            <a:pPr algn="l"/>
            <a:r>
              <a:rPr lang="en-IN" sz="1300" b="1" dirty="0"/>
              <a:t>Data governance</a:t>
            </a:r>
            <a:r>
              <a:rPr lang="en-IN" sz="1300" dirty="0"/>
              <a:t> is a system for defining who within an organization has authority and control over </a:t>
            </a:r>
            <a:r>
              <a:rPr lang="en-IN" sz="1300" b="1" dirty="0"/>
              <a:t>data</a:t>
            </a:r>
            <a:r>
              <a:rPr lang="en-IN" sz="1300" dirty="0"/>
              <a:t> assets and how those </a:t>
            </a:r>
            <a:r>
              <a:rPr lang="en-IN" sz="1300" b="1" dirty="0"/>
              <a:t>data</a:t>
            </a:r>
            <a:r>
              <a:rPr lang="en-IN" sz="1300" dirty="0"/>
              <a:t> assets may be used. </a:t>
            </a:r>
          </a:p>
          <a:p>
            <a:pPr algn="l"/>
            <a:r>
              <a:rPr lang="en-IN" sz="1300" dirty="0"/>
              <a:t>It encompasses the people, processes, and technologies required to manage and protect </a:t>
            </a:r>
            <a:r>
              <a:rPr lang="en-IN" sz="1300" b="1" dirty="0"/>
              <a:t>data</a:t>
            </a:r>
            <a:r>
              <a:rPr lang="en-IN" sz="1300" dirty="0"/>
              <a:t> assets.</a:t>
            </a:r>
            <a:endParaRPr lang="en-US" sz="1300" dirty="0"/>
          </a:p>
        </p:txBody>
      </p:sp>
      <p:pic>
        <p:nvPicPr>
          <p:cNvPr id="4" name="Picture 2" descr="Scope of Data Governance">
            <a:extLst>
              <a:ext uri="{FF2B5EF4-FFF2-40B4-BE49-F238E27FC236}">
                <a16:creationId xmlns:a16="http://schemas.microsoft.com/office/drawing/2014/main" id="{EC0C3033-40D6-9245-A92F-84502D4DCE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072" b="2446"/>
          <a:stretch/>
        </p:blipFill>
        <p:spPr bwMode="auto">
          <a:xfrm>
            <a:off x="5461914" y="380793"/>
            <a:ext cx="6700419" cy="6397694"/>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9ACFCCC-86DF-D142-A39C-7570381924B4}"/>
              </a:ext>
            </a:extLst>
          </p:cNvPr>
          <p:cNvSpPr/>
          <p:nvPr/>
        </p:nvSpPr>
        <p:spPr>
          <a:xfrm>
            <a:off x="565061" y="4519500"/>
            <a:ext cx="4058651" cy="769441"/>
          </a:xfrm>
          <a:prstGeom prst="rect">
            <a:avLst/>
          </a:prstGeom>
        </p:spPr>
        <p:txBody>
          <a:bodyPr wrap="square">
            <a:spAutoFit/>
          </a:bodyPr>
          <a:lstStyle/>
          <a:p>
            <a:pPr>
              <a:spcAft>
                <a:spcPts val="600"/>
              </a:spcAft>
            </a:pPr>
            <a:r>
              <a:rPr lang="en-IN" sz="1300" b="1" dirty="0"/>
              <a:t>Data governance </a:t>
            </a:r>
            <a:r>
              <a:rPr lang="en-IN" sz="1300" dirty="0"/>
              <a:t>is the practice of managing and organizing data and processes to enable collaboration and compliant access to data</a:t>
            </a:r>
            <a:r>
              <a:rPr lang="en-IN" dirty="0">
                <a:solidFill>
                  <a:srgbClr val="4D5156"/>
                </a:solidFill>
                <a:latin typeface="arial" panose="020B0604020202020204" pitchFamily="34" charset="0"/>
              </a:rPr>
              <a:t>.</a:t>
            </a:r>
            <a:endParaRPr lang="en-US" dirty="0"/>
          </a:p>
        </p:txBody>
      </p:sp>
    </p:spTree>
    <p:extLst>
      <p:ext uri="{BB962C8B-B14F-4D97-AF65-F5344CB8AC3E}">
        <p14:creationId xmlns:p14="http://schemas.microsoft.com/office/powerpoint/2010/main" val="1146787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B8381-CC8B-B243-BEF0-EC7FD17C898D}"/>
              </a:ext>
            </a:extLst>
          </p:cNvPr>
          <p:cNvSpPr>
            <a:spLocks noGrp="1"/>
          </p:cNvSpPr>
          <p:nvPr>
            <p:ph type="title"/>
          </p:nvPr>
        </p:nvSpPr>
        <p:spPr/>
        <p:txBody>
          <a:bodyPr/>
          <a:lstStyle/>
          <a:p>
            <a:r>
              <a:rPr lang="en-US" dirty="0"/>
              <a:t>Build Vs Buy</a:t>
            </a:r>
          </a:p>
        </p:txBody>
      </p:sp>
      <p:grpSp>
        <p:nvGrpSpPr>
          <p:cNvPr id="7" name="Group 6">
            <a:extLst>
              <a:ext uri="{FF2B5EF4-FFF2-40B4-BE49-F238E27FC236}">
                <a16:creationId xmlns:a16="http://schemas.microsoft.com/office/drawing/2014/main" id="{73E23DFB-04D9-C048-B2A6-B40D090797BE}"/>
              </a:ext>
            </a:extLst>
          </p:cNvPr>
          <p:cNvGrpSpPr/>
          <p:nvPr/>
        </p:nvGrpSpPr>
        <p:grpSpPr>
          <a:xfrm>
            <a:off x="700794" y="1836505"/>
            <a:ext cx="5304012" cy="374400"/>
            <a:chOff x="0" y="153843"/>
            <a:chExt cx="5304012" cy="374400"/>
          </a:xfrm>
        </p:grpSpPr>
        <p:sp>
          <p:nvSpPr>
            <p:cNvPr id="23" name="Rounded Rectangle 22">
              <a:extLst>
                <a:ext uri="{FF2B5EF4-FFF2-40B4-BE49-F238E27FC236}">
                  <a16:creationId xmlns:a16="http://schemas.microsoft.com/office/drawing/2014/main" id="{A1DA3A7E-4893-0D41-9548-1A46E45EEE62}"/>
                </a:ext>
              </a:extLst>
            </p:cNvPr>
            <p:cNvSpPr/>
            <p:nvPr/>
          </p:nvSpPr>
          <p:spPr>
            <a:xfrm>
              <a:off x="0" y="153843"/>
              <a:ext cx="5304012" cy="37440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Rounded Rectangle 4">
              <a:extLst>
                <a:ext uri="{FF2B5EF4-FFF2-40B4-BE49-F238E27FC236}">
                  <a16:creationId xmlns:a16="http://schemas.microsoft.com/office/drawing/2014/main" id="{0062ACF3-3BF7-9B4C-AE02-3D61C83FC732}"/>
                </a:ext>
              </a:extLst>
            </p:cNvPr>
            <p:cNvSpPr txBox="1"/>
            <p:nvPr/>
          </p:nvSpPr>
          <p:spPr>
            <a:xfrm>
              <a:off x="18277" y="172120"/>
              <a:ext cx="5267458" cy="33784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US" sz="1600" kern="1200" dirty="0"/>
                <a:t>Exploration and Understanding</a:t>
              </a:r>
            </a:p>
          </p:txBody>
        </p:sp>
      </p:grpSp>
      <p:grpSp>
        <p:nvGrpSpPr>
          <p:cNvPr id="8" name="Group 7">
            <a:extLst>
              <a:ext uri="{FF2B5EF4-FFF2-40B4-BE49-F238E27FC236}">
                <a16:creationId xmlns:a16="http://schemas.microsoft.com/office/drawing/2014/main" id="{DE3D8248-2145-E846-9798-7155AF4A0894}"/>
              </a:ext>
            </a:extLst>
          </p:cNvPr>
          <p:cNvGrpSpPr/>
          <p:nvPr/>
        </p:nvGrpSpPr>
        <p:grpSpPr>
          <a:xfrm>
            <a:off x="700794" y="2210905"/>
            <a:ext cx="5304012" cy="1722240"/>
            <a:chOff x="0" y="528243"/>
            <a:chExt cx="5304012" cy="1722240"/>
          </a:xfrm>
        </p:grpSpPr>
        <p:sp>
          <p:nvSpPr>
            <p:cNvPr id="21" name="Rectangle 20">
              <a:extLst>
                <a:ext uri="{FF2B5EF4-FFF2-40B4-BE49-F238E27FC236}">
                  <a16:creationId xmlns:a16="http://schemas.microsoft.com/office/drawing/2014/main" id="{B06C9A33-AEEB-C745-93EB-297362CC52FA}"/>
                </a:ext>
              </a:extLst>
            </p:cNvPr>
            <p:cNvSpPr/>
            <p:nvPr/>
          </p:nvSpPr>
          <p:spPr>
            <a:xfrm>
              <a:off x="0" y="528243"/>
              <a:ext cx="5304012" cy="172224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2" name="TextBox 21">
              <a:extLst>
                <a:ext uri="{FF2B5EF4-FFF2-40B4-BE49-F238E27FC236}">
                  <a16:creationId xmlns:a16="http://schemas.microsoft.com/office/drawing/2014/main" id="{13AADEA2-2470-B24D-9B60-F78A1425AF8C}"/>
                </a:ext>
              </a:extLst>
            </p:cNvPr>
            <p:cNvSpPr txBox="1"/>
            <p:nvPr/>
          </p:nvSpPr>
          <p:spPr>
            <a:xfrm>
              <a:off x="0" y="528243"/>
              <a:ext cx="5304012" cy="172224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68402" tIns="20320" rIns="113792" bIns="20320" numCol="1" spcCol="1270" anchor="t" anchorCtr="0">
              <a:noAutofit/>
            </a:bodyPr>
            <a:lstStyle/>
            <a:p>
              <a:pPr marL="114300" lvl="1" indent="-114300" algn="l" defTabSz="533400" rtl="0">
                <a:lnSpc>
                  <a:spcPct val="90000"/>
                </a:lnSpc>
                <a:spcBef>
                  <a:spcPct val="0"/>
                </a:spcBef>
                <a:spcAft>
                  <a:spcPct val="20000"/>
                </a:spcAft>
                <a:buChar char="•"/>
              </a:pPr>
              <a:r>
                <a:rPr lang="en-US" sz="1200" kern="1200" dirty="0"/>
                <a:t>Profiling SQL queries to identify joins</a:t>
              </a:r>
            </a:p>
            <a:p>
              <a:pPr marL="114300" lvl="1" indent="-114300" algn="l" defTabSz="533400" rtl="0">
                <a:lnSpc>
                  <a:spcPct val="90000"/>
                </a:lnSpc>
                <a:spcBef>
                  <a:spcPct val="0"/>
                </a:spcBef>
                <a:spcAft>
                  <a:spcPct val="20000"/>
                </a:spcAft>
                <a:buChar char="•"/>
              </a:pPr>
              <a:r>
                <a:rPr lang="en-US" sz="1200" kern="1200" dirty="0"/>
                <a:t>Google like search</a:t>
              </a:r>
            </a:p>
            <a:p>
              <a:pPr marL="114300" lvl="1" indent="-114300" algn="l" defTabSz="533400" rtl="0">
                <a:lnSpc>
                  <a:spcPct val="90000"/>
                </a:lnSpc>
                <a:spcBef>
                  <a:spcPct val="0"/>
                </a:spcBef>
                <a:spcAft>
                  <a:spcPct val="20000"/>
                </a:spcAft>
                <a:buChar char="•"/>
              </a:pPr>
              <a:r>
                <a:rPr lang="en-US" sz="1200" kern="1200" dirty="0"/>
                <a:t>Restricted views</a:t>
              </a:r>
            </a:p>
            <a:p>
              <a:pPr marL="114300" lvl="1" indent="-114300" algn="l" defTabSz="533400" rtl="0">
                <a:lnSpc>
                  <a:spcPct val="90000"/>
                </a:lnSpc>
                <a:spcBef>
                  <a:spcPct val="0"/>
                </a:spcBef>
                <a:spcAft>
                  <a:spcPct val="20000"/>
                </a:spcAft>
                <a:buChar char="•"/>
              </a:pPr>
              <a:r>
                <a:rPr lang="en-US" sz="1200" kern="1200" dirty="0"/>
                <a:t>Data Enrichment</a:t>
              </a:r>
            </a:p>
            <a:p>
              <a:pPr marL="114300" lvl="1" indent="-114300" algn="l" defTabSz="533400" rtl="0">
                <a:lnSpc>
                  <a:spcPct val="90000"/>
                </a:lnSpc>
                <a:spcBef>
                  <a:spcPct val="0"/>
                </a:spcBef>
                <a:spcAft>
                  <a:spcPct val="20000"/>
                </a:spcAft>
                <a:buChar char="•"/>
              </a:pPr>
              <a:r>
                <a:rPr lang="en-US" sz="1200" kern="1200" dirty="0"/>
                <a:t>Metadata in Place – get metadata from anywhere…not just from within the tool</a:t>
              </a:r>
            </a:p>
            <a:p>
              <a:pPr marL="114300" lvl="1" indent="-114300" algn="l" defTabSz="533400" rtl="0">
                <a:lnSpc>
                  <a:spcPct val="90000"/>
                </a:lnSpc>
                <a:spcBef>
                  <a:spcPct val="0"/>
                </a:spcBef>
                <a:spcAft>
                  <a:spcPct val="20000"/>
                </a:spcAft>
                <a:buChar char="•"/>
              </a:pPr>
              <a:r>
                <a:rPr lang="en-US" sz="1200" kern="1200" dirty="0"/>
                <a:t>Increase personalization</a:t>
              </a:r>
            </a:p>
            <a:p>
              <a:pPr marL="114300" lvl="1" indent="-114300" algn="l" defTabSz="533400" rtl="0">
                <a:lnSpc>
                  <a:spcPct val="90000"/>
                </a:lnSpc>
                <a:spcBef>
                  <a:spcPct val="0"/>
                </a:spcBef>
                <a:spcAft>
                  <a:spcPct val="20000"/>
                </a:spcAft>
                <a:buChar char="•"/>
              </a:pPr>
              <a:r>
                <a:rPr lang="en-US" sz="1200" kern="1200" dirty="0"/>
                <a:t>Data Catalog – additional content, like statistics</a:t>
              </a:r>
            </a:p>
            <a:p>
              <a:pPr marL="114300" lvl="1" indent="-114300" algn="l" defTabSz="533400" rtl="0">
                <a:lnSpc>
                  <a:spcPct val="90000"/>
                </a:lnSpc>
                <a:spcBef>
                  <a:spcPct val="0"/>
                </a:spcBef>
                <a:spcAft>
                  <a:spcPct val="20000"/>
                </a:spcAft>
                <a:buChar char="•"/>
              </a:pPr>
              <a:r>
                <a:rPr lang="en-US" sz="1200" kern="1200" dirty="0"/>
                <a:t>Cloud / IOT integration</a:t>
              </a:r>
            </a:p>
          </p:txBody>
        </p:sp>
      </p:grpSp>
      <p:grpSp>
        <p:nvGrpSpPr>
          <p:cNvPr id="9" name="Group 8">
            <a:extLst>
              <a:ext uri="{FF2B5EF4-FFF2-40B4-BE49-F238E27FC236}">
                <a16:creationId xmlns:a16="http://schemas.microsoft.com/office/drawing/2014/main" id="{22DBADE8-DD74-584B-A9BF-98A3CD5948F8}"/>
              </a:ext>
            </a:extLst>
          </p:cNvPr>
          <p:cNvGrpSpPr/>
          <p:nvPr/>
        </p:nvGrpSpPr>
        <p:grpSpPr>
          <a:xfrm>
            <a:off x="700794" y="3933145"/>
            <a:ext cx="5304012" cy="374400"/>
            <a:chOff x="0" y="2250483"/>
            <a:chExt cx="5304012" cy="374400"/>
          </a:xfrm>
        </p:grpSpPr>
        <p:sp>
          <p:nvSpPr>
            <p:cNvPr id="19" name="Rounded Rectangle 18">
              <a:extLst>
                <a:ext uri="{FF2B5EF4-FFF2-40B4-BE49-F238E27FC236}">
                  <a16:creationId xmlns:a16="http://schemas.microsoft.com/office/drawing/2014/main" id="{F19A6992-4E7B-2042-A941-983AA088CDEE}"/>
                </a:ext>
              </a:extLst>
            </p:cNvPr>
            <p:cNvSpPr/>
            <p:nvPr/>
          </p:nvSpPr>
          <p:spPr>
            <a:xfrm>
              <a:off x="0" y="2250483"/>
              <a:ext cx="5304012" cy="37440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Rounded Rectangle 8">
              <a:extLst>
                <a:ext uri="{FF2B5EF4-FFF2-40B4-BE49-F238E27FC236}">
                  <a16:creationId xmlns:a16="http://schemas.microsoft.com/office/drawing/2014/main" id="{77D39300-CFFB-AF4B-876E-6169C9060C4D}"/>
                </a:ext>
              </a:extLst>
            </p:cNvPr>
            <p:cNvSpPr txBox="1"/>
            <p:nvPr/>
          </p:nvSpPr>
          <p:spPr>
            <a:xfrm>
              <a:off x="18277" y="2268760"/>
              <a:ext cx="5267458" cy="33784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US" sz="1600" kern="1200" dirty="0"/>
                <a:t>Cost / Eliminate redundancy</a:t>
              </a:r>
            </a:p>
          </p:txBody>
        </p:sp>
      </p:grpSp>
      <p:grpSp>
        <p:nvGrpSpPr>
          <p:cNvPr id="10" name="Group 9">
            <a:extLst>
              <a:ext uri="{FF2B5EF4-FFF2-40B4-BE49-F238E27FC236}">
                <a16:creationId xmlns:a16="http://schemas.microsoft.com/office/drawing/2014/main" id="{C8566CCC-ABBA-DD4B-8BBA-E324A23BB0F0}"/>
              </a:ext>
            </a:extLst>
          </p:cNvPr>
          <p:cNvGrpSpPr/>
          <p:nvPr/>
        </p:nvGrpSpPr>
        <p:grpSpPr>
          <a:xfrm>
            <a:off x="700794" y="4307545"/>
            <a:ext cx="5304012" cy="1192320"/>
            <a:chOff x="0" y="2624883"/>
            <a:chExt cx="5304012" cy="1192320"/>
          </a:xfrm>
        </p:grpSpPr>
        <p:sp>
          <p:nvSpPr>
            <p:cNvPr id="17" name="Rectangle 16">
              <a:extLst>
                <a:ext uri="{FF2B5EF4-FFF2-40B4-BE49-F238E27FC236}">
                  <a16:creationId xmlns:a16="http://schemas.microsoft.com/office/drawing/2014/main" id="{EAEF8894-2187-D740-BB9E-1748ED12BE9B}"/>
                </a:ext>
              </a:extLst>
            </p:cNvPr>
            <p:cNvSpPr/>
            <p:nvPr/>
          </p:nvSpPr>
          <p:spPr>
            <a:xfrm>
              <a:off x="0" y="2624883"/>
              <a:ext cx="5304012" cy="119232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8" name="TextBox 17">
              <a:extLst>
                <a:ext uri="{FF2B5EF4-FFF2-40B4-BE49-F238E27FC236}">
                  <a16:creationId xmlns:a16="http://schemas.microsoft.com/office/drawing/2014/main" id="{02376D17-E009-2D45-B38A-8505B5FE72C0}"/>
                </a:ext>
              </a:extLst>
            </p:cNvPr>
            <p:cNvSpPr txBox="1"/>
            <p:nvPr/>
          </p:nvSpPr>
          <p:spPr>
            <a:xfrm>
              <a:off x="0" y="2624883"/>
              <a:ext cx="5304012" cy="119232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68402" tIns="20320" rIns="113792" bIns="20320" numCol="1" spcCol="1270" anchor="t" anchorCtr="0">
              <a:noAutofit/>
            </a:bodyPr>
            <a:lstStyle/>
            <a:p>
              <a:pPr marL="114300" lvl="1" indent="-114300" algn="l" defTabSz="533400" rtl="0">
                <a:lnSpc>
                  <a:spcPct val="90000"/>
                </a:lnSpc>
                <a:spcBef>
                  <a:spcPct val="0"/>
                </a:spcBef>
                <a:spcAft>
                  <a:spcPct val="20000"/>
                </a:spcAft>
                <a:buChar char="•"/>
              </a:pPr>
              <a:r>
                <a:rPr lang="en-US" sz="1200" kern="1200" dirty="0"/>
                <a:t>Redundancy detection</a:t>
              </a:r>
            </a:p>
            <a:p>
              <a:pPr marL="114300" lvl="1" indent="-114300" algn="l" defTabSz="533400" rtl="0">
                <a:lnSpc>
                  <a:spcPct val="90000"/>
                </a:lnSpc>
                <a:spcBef>
                  <a:spcPct val="0"/>
                </a:spcBef>
                <a:spcAft>
                  <a:spcPct val="20000"/>
                </a:spcAft>
                <a:buChar char="•"/>
              </a:pPr>
              <a:r>
                <a:rPr lang="en-US" sz="1200" kern="1200" dirty="0"/>
                <a:t>Impact analysis for lineage (gremlin)</a:t>
              </a:r>
            </a:p>
            <a:p>
              <a:pPr marL="114300" lvl="1" indent="-114300" algn="l" defTabSz="533400" rtl="0">
                <a:lnSpc>
                  <a:spcPct val="90000"/>
                </a:lnSpc>
                <a:spcBef>
                  <a:spcPct val="0"/>
                </a:spcBef>
                <a:spcAft>
                  <a:spcPct val="20000"/>
                </a:spcAft>
                <a:buChar char="•"/>
              </a:pPr>
              <a:r>
                <a:rPr lang="en-US" sz="1200" kern="1200" dirty="0"/>
                <a:t>Linage profiler/analyzer  (dead ends CV) </a:t>
              </a:r>
            </a:p>
            <a:p>
              <a:pPr marL="114300" lvl="1" indent="-114300" algn="l" defTabSz="533400" rtl="0">
                <a:lnSpc>
                  <a:spcPct val="90000"/>
                </a:lnSpc>
                <a:spcBef>
                  <a:spcPct val="0"/>
                </a:spcBef>
                <a:spcAft>
                  <a:spcPct val="20000"/>
                </a:spcAft>
                <a:buChar char="•"/>
              </a:pPr>
              <a:r>
                <a:rPr lang="en-US" sz="1200" kern="1200" dirty="0"/>
                <a:t>Reference data management</a:t>
              </a:r>
            </a:p>
            <a:p>
              <a:pPr marL="114300" lvl="1" indent="-114300" algn="l" defTabSz="533400" rtl="0">
                <a:lnSpc>
                  <a:spcPct val="90000"/>
                </a:lnSpc>
                <a:spcBef>
                  <a:spcPct val="0"/>
                </a:spcBef>
                <a:spcAft>
                  <a:spcPct val="20000"/>
                </a:spcAft>
                <a:buChar char="•"/>
              </a:pPr>
              <a:r>
                <a:rPr lang="en-US" sz="1200" kern="1200" dirty="0"/>
                <a:t>Decommissioning/tagging of asset</a:t>
              </a:r>
            </a:p>
          </p:txBody>
        </p:sp>
      </p:grpSp>
      <p:grpSp>
        <p:nvGrpSpPr>
          <p:cNvPr id="11" name="Group 10">
            <a:extLst>
              <a:ext uri="{FF2B5EF4-FFF2-40B4-BE49-F238E27FC236}">
                <a16:creationId xmlns:a16="http://schemas.microsoft.com/office/drawing/2014/main" id="{9284E67D-8F5E-AC47-8AF5-A5586BDFA827}"/>
              </a:ext>
            </a:extLst>
          </p:cNvPr>
          <p:cNvGrpSpPr/>
          <p:nvPr/>
        </p:nvGrpSpPr>
        <p:grpSpPr>
          <a:xfrm>
            <a:off x="700794" y="5499866"/>
            <a:ext cx="5304012" cy="374400"/>
            <a:chOff x="0" y="3817204"/>
            <a:chExt cx="5304012" cy="374400"/>
          </a:xfrm>
        </p:grpSpPr>
        <p:sp>
          <p:nvSpPr>
            <p:cNvPr id="15" name="Rounded Rectangle 14">
              <a:extLst>
                <a:ext uri="{FF2B5EF4-FFF2-40B4-BE49-F238E27FC236}">
                  <a16:creationId xmlns:a16="http://schemas.microsoft.com/office/drawing/2014/main" id="{936716E8-A49A-504A-8569-3F75C356B56B}"/>
                </a:ext>
              </a:extLst>
            </p:cNvPr>
            <p:cNvSpPr/>
            <p:nvPr/>
          </p:nvSpPr>
          <p:spPr>
            <a:xfrm>
              <a:off x="0" y="3817204"/>
              <a:ext cx="5304012" cy="37440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ounded Rectangle 12">
              <a:extLst>
                <a:ext uri="{FF2B5EF4-FFF2-40B4-BE49-F238E27FC236}">
                  <a16:creationId xmlns:a16="http://schemas.microsoft.com/office/drawing/2014/main" id="{49FCA72F-F55E-A242-935F-A1A936BFAF86}"/>
                </a:ext>
              </a:extLst>
            </p:cNvPr>
            <p:cNvSpPr txBox="1"/>
            <p:nvPr/>
          </p:nvSpPr>
          <p:spPr>
            <a:xfrm>
              <a:off x="18277" y="3835481"/>
              <a:ext cx="5267458" cy="33784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US" sz="1600" kern="1200" dirty="0"/>
                <a:t>Machine Learning and Analytics</a:t>
              </a:r>
            </a:p>
          </p:txBody>
        </p:sp>
      </p:grpSp>
      <p:grpSp>
        <p:nvGrpSpPr>
          <p:cNvPr id="12" name="Group 11">
            <a:extLst>
              <a:ext uri="{FF2B5EF4-FFF2-40B4-BE49-F238E27FC236}">
                <a16:creationId xmlns:a16="http://schemas.microsoft.com/office/drawing/2014/main" id="{830F0F98-FB91-9244-915C-D67CB59B01D2}"/>
              </a:ext>
            </a:extLst>
          </p:cNvPr>
          <p:cNvGrpSpPr/>
          <p:nvPr/>
        </p:nvGrpSpPr>
        <p:grpSpPr>
          <a:xfrm>
            <a:off x="700794" y="5874266"/>
            <a:ext cx="5304012" cy="778320"/>
            <a:chOff x="0" y="4191604"/>
            <a:chExt cx="5304012" cy="778320"/>
          </a:xfrm>
        </p:grpSpPr>
        <p:sp>
          <p:nvSpPr>
            <p:cNvPr id="13" name="Rectangle 12">
              <a:extLst>
                <a:ext uri="{FF2B5EF4-FFF2-40B4-BE49-F238E27FC236}">
                  <a16:creationId xmlns:a16="http://schemas.microsoft.com/office/drawing/2014/main" id="{E5168BBE-9BD9-4940-81A4-7734BA2271EE}"/>
                </a:ext>
              </a:extLst>
            </p:cNvPr>
            <p:cNvSpPr/>
            <p:nvPr/>
          </p:nvSpPr>
          <p:spPr>
            <a:xfrm>
              <a:off x="0" y="4191604"/>
              <a:ext cx="5304012" cy="77832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4" name="TextBox 13">
              <a:extLst>
                <a:ext uri="{FF2B5EF4-FFF2-40B4-BE49-F238E27FC236}">
                  <a16:creationId xmlns:a16="http://schemas.microsoft.com/office/drawing/2014/main" id="{7000F77D-7CE3-8D4D-981E-9FE55B466B03}"/>
                </a:ext>
              </a:extLst>
            </p:cNvPr>
            <p:cNvSpPr txBox="1"/>
            <p:nvPr/>
          </p:nvSpPr>
          <p:spPr>
            <a:xfrm>
              <a:off x="0" y="4191604"/>
              <a:ext cx="5304012" cy="77832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68402" tIns="20320" rIns="113792" bIns="20320" numCol="1" spcCol="1270" anchor="t" anchorCtr="0">
              <a:noAutofit/>
            </a:bodyPr>
            <a:lstStyle/>
            <a:p>
              <a:pPr marL="114300" lvl="1" indent="-114300" algn="l" defTabSz="533400" rtl="0">
                <a:lnSpc>
                  <a:spcPct val="90000"/>
                </a:lnSpc>
                <a:spcBef>
                  <a:spcPct val="0"/>
                </a:spcBef>
                <a:spcAft>
                  <a:spcPct val="20000"/>
                </a:spcAft>
                <a:buChar char="•"/>
              </a:pPr>
              <a:r>
                <a:rPr lang="en-US" sz="1200" kern="1200" dirty="0"/>
                <a:t>Current ML capabilities, Classification and Binding</a:t>
              </a:r>
            </a:p>
            <a:p>
              <a:pPr marL="114300" lvl="1" indent="-114300" algn="l" defTabSz="533400" rtl="0">
                <a:lnSpc>
                  <a:spcPct val="90000"/>
                </a:lnSpc>
                <a:spcBef>
                  <a:spcPct val="0"/>
                </a:spcBef>
                <a:spcAft>
                  <a:spcPct val="20000"/>
                </a:spcAft>
                <a:buChar char="•"/>
              </a:pPr>
              <a:r>
                <a:rPr lang="en-US" sz="1200" kern="1200" dirty="0"/>
                <a:t>ML to alert about new/relevant data</a:t>
              </a:r>
            </a:p>
            <a:p>
              <a:pPr marL="114300" lvl="1" indent="-114300" algn="l" defTabSz="533400" rtl="0">
                <a:lnSpc>
                  <a:spcPct val="90000"/>
                </a:lnSpc>
                <a:spcBef>
                  <a:spcPct val="0"/>
                </a:spcBef>
                <a:spcAft>
                  <a:spcPct val="20000"/>
                </a:spcAft>
                <a:buChar char="•"/>
              </a:pPr>
              <a:r>
                <a:rPr lang="en-US" sz="1200" kern="1200" dirty="0"/>
                <a:t>Analytics of data</a:t>
              </a:r>
            </a:p>
            <a:p>
              <a:pPr marL="114300" lvl="1" indent="-114300" algn="l" defTabSz="533400" rtl="0">
                <a:lnSpc>
                  <a:spcPct val="90000"/>
                </a:lnSpc>
                <a:spcBef>
                  <a:spcPct val="0"/>
                </a:spcBef>
                <a:spcAft>
                  <a:spcPct val="20000"/>
                </a:spcAft>
                <a:buChar char="•"/>
              </a:pPr>
              <a:r>
                <a:rPr lang="en-US" sz="1200" kern="1200" dirty="0"/>
                <a:t>Metadata extraction from unstructured data</a:t>
              </a:r>
            </a:p>
          </p:txBody>
        </p:sp>
      </p:grpSp>
      <p:graphicFrame>
        <p:nvGraphicFramePr>
          <p:cNvPr id="25" name="Diagram 24">
            <a:extLst>
              <a:ext uri="{FF2B5EF4-FFF2-40B4-BE49-F238E27FC236}">
                <a16:creationId xmlns:a16="http://schemas.microsoft.com/office/drawing/2014/main" id="{5859569F-C258-8340-A731-A8B6F79FF30A}"/>
              </a:ext>
            </a:extLst>
          </p:cNvPr>
          <p:cNvGraphicFramePr/>
          <p:nvPr>
            <p:extLst>
              <p:ext uri="{D42A27DB-BD31-4B8C-83A1-F6EECF244321}">
                <p14:modId xmlns:p14="http://schemas.microsoft.com/office/powerpoint/2010/main" val="845406776"/>
              </p:ext>
            </p:extLst>
          </p:nvPr>
        </p:nvGraphicFramePr>
        <p:xfrm>
          <a:off x="6187196" y="1726797"/>
          <a:ext cx="5972908" cy="47984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7275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289D3-42A6-6143-AE3F-07C8DFFC6F45}"/>
              </a:ext>
            </a:extLst>
          </p:cNvPr>
          <p:cNvSpPr>
            <a:spLocks noGrp="1"/>
          </p:cNvSpPr>
          <p:nvPr>
            <p:ph type="title"/>
          </p:nvPr>
        </p:nvSpPr>
        <p:spPr>
          <a:xfrm>
            <a:off x="0" y="0"/>
            <a:ext cx="10515600" cy="1325563"/>
          </a:xfrm>
        </p:spPr>
        <p:txBody>
          <a:bodyPr/>
          <a:lstStyle/>
          <a:p>
            <a:r>
              <a:rPr lang="en-US" dirty="0"/>
              <a:t>Data Governance Challenges</a:t>
            </a:r>
          </a:p>
        </p:txBody>
      </p:sp>
      <p:graphicFrame>
        <p:nvGraphicFramePr>
          <p:cNvPr id="7" name="Diagram 6">
            <a:extLst>
              <a:ext uri="{FF2B5EF4-FFF2-40B4-BE49-F238E27FC236}">
                <a16:creationId xmlns:a16="http://schemas.microsoft.com/office/drawing/2014/main" id="{3D880A49-458B-FD45-8983-9C9758AAB0A9}"/>
              </a:ext>
            </a:extLst>
          </p:cNvPr>
          <p:cNvGraphicFramePr/>
          <p:nvPr>
            <p:extLst>
              <p:ext uri="{D42A27DB-BD31-4B8C-83A1-F6EECF244321}">
                <p14:modId xmlns:p14="http://schemas.microsoft.com/office/powerpoint/2010/main" val="3237965587"/>
              </p:ext>
            </p:extLst>
          </p:nvPr>
        </p:nvGraphicFramePr>
        <p:xfrm>
          <a:off x="609600" y="1003300"/>
          <a:ext cx="10629900" cy="5461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85150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F35CC-ED93-E040-846B-204383C17368}"/>
              </a:ext>
            </a:extLst>
          </p:cNvPr>
          <p:cNvSpPr>
            <a:spLocks noGrp="1"/>
          </p:cNvSpPr>
          <p:nvPr>
            <p:ph type="ctrTitle"/>
          </p:nvPr>
        </p:nvSpPr>
        <p:spPr>
          <a:xfrm>
            <a:off x="654697" y="395727"/>
            <a:ext cx="3785513" cy="1500103"/>
          </a:xfrm>
          <a:noFill/>
        </p:spPr>
        <p:txBody>
          <a:bodyPr>
            <a:normAutofit fontScale="90000"/>
          </a:bodyPr>
          <a:lstStyle/>
          <a:p>
            <a:pPr algn="l"/>
            <a:r>
              <a:rPr lang="en-US" sz="5200" b="1" dirty="0"/>
              <a:t>Why Data Governance ?</a:t>
            </a:r>
          </a:p>
        </p:txBody>
      </p:sp>
      <p:sp>
        <p:nvSpPr>
          <p:cNvPr id="3" name="Subtitle 2">
            <a:extLst>
              <a:ext uri="{FF2B5EF4-FFF2-40B4-BE49-F238E27FC236}">
                <a16:creationId xmlns:a16="http://schemas.microsoft.com/office/drawing/2014/main" id="{6900AC4B-D687-4F40-B14F-B2EE1071A0E1}"/>
              </a:ext>
            </a:extLst>
          </p:cNvPr>
          <p:cNvSpPr>
            <a:spLocks noGrp="1"/>
          </p:cNvSpPr>
          <p:nvPr>
            <p:ph type="subTitle" idx="1"/>
          </p:nvPr>
        </p:nvSpPr>
        <p:spPr>
          <a:xfrm>
            <a:off x="518129" y="2228765"/>
            <a:ext cx="4058650" cy="1680298"/>
          </a:xfrm>
          <a:noFill/>
        </p:spPr>
        <p:txBody>
          <a:bodyPr>
            <a:normAutofit fontScale="70000" lnSpcReduction="20000"/>
          </a:bodyPr>
          <a:lstStyle/>
          <a:p>
            <a:pPr algn="l"/>
            <a:r>
              <a:rPr lang="en-IN" sz="2300" b="1" dirty="0"/>
              <a:t>Data governance </a:t>
            </a:r>
            <a:r>
              <a:rPr lang="en-IN" sz="2300" dirty="0"/>
              <a:t>helps to ensure that data is usable, accessible and protected. ... At its core, data governance leads to improved data quality, decreased data management costs, and increased access to data for all stakeholders. The result is better decision making and better business outcomes</a:t>
            </a:r>
            <a:r>
              <a:rPr lang="en-IN" sz="2100" dirty="0"/>
              <a:t>.</a:t>
            </a:r>
            <a:endParaRPr lang="en-US" sz="2100" dirty="0"/>
          </a:p>
        </p:txBody>
      </p:sp>
      <p:sp>
        <p:nvSpPr>
          <p:cNvPr id="6" name="Rectangle 5">
            <a:extLst>
              <a:ext uri="{FF2B5EF4-FFF2-40B4-BE49-F238E27FC236}">
                <a16:creationId xmlns:a16="http://schemas.microsoft.com/office/drawing/2014/main" id="{49ACFCCC-86DF-D142-A39C-7570381924B4}"/>
              </a:ext>
            </a:extLst>
          </p:cNvPr>
          <p:cNvSpPr/>
          <p:nvPr/>
        </p:nvSpPr>
        <p:spPr>
          <a:xfrm>
            <a:off x="565061" y="3876950"/>
            <a:ext cx="4058651" cy="2585323"/>
          </a:xfrm>
          <a:prstGeom prst="rect">
            <a:avLst/>
          </a:prstGeom>
        </p:spPr>
        <p:txBody>
          <a:bodyPr wrap="square">
            <a:spAutoFit/>
          </a:bodyPr>
          <a:lstStyle/>
          <a:p>
            <a:r>
              <a:rPr lang="en-IN" b="1" dirty="0"/>
              <a:t>Data Governance </a:t>
            </a:r>
            <a:r>
              <a:rPr lang="en-IN" dirty="0"/>
              <a:t>is required when</a:t>
            </a:r>
          </a:p>
          <a:p>
            <a:r>
              <a:rPr lang="en-IN" dirty="0"/>
              <a:t>the size of the organization or the complexity of technology outgrows the ability to manage it,</a:t>
            </a:r>
          </a:p>
          <a:p>
            <a:r>
              <a:rPr lang="en-IN" dirty="0"/>
              <a:t>you need to break down data silos and organizational barriers,</a:t>
            </a:r>
          </a:p>
          <a:p>
            <a:r>
              <a:rPr lang="en-IN" dirty="0"/>
              <a:t>and when regulation, compliance, or contractual requirements require Data Governance.</a:t>
            </a:r>
          </a:p>
        </p:txBody>
      </p:sp>
      <p:pic>
        <p:nvPicPr>
          <p:cNvPr id="2050" name="Picture 2" descr="Data Governance: What for, Why and How? - Avenga">
            <a:extLst>
              <a:ext uri="{FF2B5EF4-FFF2-40B4-BE49-F238E27FC236}">
                <a16:creationId xmlns:a16="http://schemas.microsoft.com/office/drawing/2014/main" id="{2AC6A361-D23E-EA4D-8760-366372582E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3600" y="0"/>
            <a:ext cx="6019114" cy="44196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FA1F21E-E77C-1249-B28A-86C4B9259F97}"/>
              </a:ext>
            </a:extLst>
          </p:cNvPr>
          <p:cNvSpPr/>
          <p:nvPr/>
        </p:nvSpPr>
        <p:spPr>
          <a:xfrm>
            <a:off x="4851400" y="4419600"/>
            <a:ext cx="6997700" cy="2308324"/>
          </a:xfrm>
          <a:prstGeom prst="rect">
            <a:avLst/>
          </a:prstGeom>
        </p:spPr>
        <p:txBody>
          <a:bodyPr wrap="square">
            <a:spAutoFit/>
          </a:bodyPr>
          <a:lstStyle/>
          <a:p>
            <a:pPr>
              <a:buFont typeface="Arial" panose="020B0604020202020204" pitchFamily="34" charset="0"/>
              <a:buChar char="•"/>
            </a:pPr>
            <a:r>
              <a:rPr lang="en-IN" b="0" i="0" dirty="0">
                <a:solidFill>
                  <a:srgbClr val="555555"/>
                </a:solidFill>
                <a:effectLst/>
                <a:latin typeface="Source Sans Pro" panose="020B0503030403020204" pitchFamily="34" charset="0"/>
              </a:rPr>
              <a:t>You are making bad decisions because of bad information.</a:t>
            </a:r>
          </a:p>
          <a:p>
            <a:pPr>
              <a:buFont typeface="Arial" panose="020B0604020202020204" pitchFamily="34" charset="0"/>
              <a:buChar char="•"/>
            </a:pPr>
            <a:r>
              <a:rPr lang="en-IN" b="0" i="0" dirty="0">
                <a:solidFill>
                  <a:srgbClr val="555555"/>
                </a:solidFill>
                <a:effectLst/>
                <a:latin typeface="Source Sans Pro" panose="020B0503030403020204" pitchFamily="34" charset="0"/>
              </a:rPr>
              <a:t>You miss opportunities because it takes too long to get the information you need.</a:t>
            </a:r>
          </a:p>
          <a:p>
            <a:pPr>
              <a:buFont typeface="Arial" panose="020B0604020202020204" pitchFamily="34" charset="0"/>
              <a:buChar char="•"/>
            </a:pPr>
            <a:r>
              <a:rPr lang="en-IN" b="0" i="0" dirty="0">
                <a:solidFill>
                  <a:srgbClr val="555555"/>
                </a:solidFill>
                <a:effectLst/>
                <a:latin typeface="Source Sans Pro" panose="020B0503030403020204" pitchFamily="34" charset="0"/>
              </a:rPr>
              <a:t>Your competitors are beating you because you can’t react fast enough.</a:t>
            </a:r>
          </a:p>
          <a:p>
            <a:pPr>
              <a:buFont typeface="Arial" panose="020B0604020202020204" pitchFamily="34" charset="0"/>
              <a:buChar char="•"/>
            </a:pPr>
            <a:r>
              <a:rPr lang="en-IN" b="0" i="0" dirty="0">
                <a:solidFill>
                  <a:srgbClr val="555555"/>
                </a:solidFill>
                <a:effectLst/>
                <a:latin typeface="Source Sans Pro" panose="020B0503030403020204" pitchFamily="34" charset="0"/>
              </a:rPr>
              <a:t>You can’t trust your data.</a:t>
            </a:r>
          </a:p>
          <a:p>
            <a:pPr>
              <a:buFont typeface="Arial" panose="020B0604020202020204" pitchFamily="34" charset="0"/>
              <a:buChar char="•"/>
            </a:pPr>
            <a:r>
              <a:rPr lang="en-IN" b="0" i="0" dirty="0">
                <a:solidFill>
                  <a:srgbClr val="555555"/>
                </a:solidFill>
                <a:effectLst/>
                <a:latin typeface="Source Sans Pro" panose="020B0503030403020204" pitchFamily="34" charset="0"/>
              </a:rPr>
              <a:t>Analysts spend more time preparing and cleaning data than using it.</a:t>
            </a:r>
          </a:p>
          <a:p>
            <a:pPr>
              <a:buFont typeface="Arial" panose="020B0604020202020204" pitchFamily="34" charset="0"/>
              <a:buChar char="•"/>
            </a:pPr>
            <a:r>
              <a:rPr lang="en-IN" b="0" i="0" dirty="0">
                <a:solidFill>
                  <a:srgbClr val="555555"/>
                </a:solidFill>
                <a:effectLst/>
                <a:latin typeface="Source Sans Pro" panose="020B0503030403020204" pitchFamily="34" charset="0"/>
              </a:rPr>
              <a:t>Managing data costs more than it should because you have to spend so much to correct it.</a:t>
            </a:r>
          </a:p>
        </p:txBody>
      </p:sp>
    </p:spTree>
    <p:extLst>
      <p:ext uri="{BB962C8B-B14F-4D97-AF65-F5344CB8AC3E}">
        <p14:creationId xmlns:p14="http://schemas.microsoft.com/office/powerpoint/2010/main" val="32297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9B935-D7D8-1848-90AF-3939C44C651D}"/>
              </a:ext>
            </a:extLst>
          </p:cNvPr>
          <p:cNvSpPr>
            <a:spLocks noGrp="1"/>
          </p:cNvSpPr>
          <p:nvPr>
            <p:ph type="title"/>
          </p:nvPr>
        </p:nvSpPr>
        <p:spPr>
          <a:xfrm>
            <a:off x="158579" y="136305"/>
            <a:ext cx="10515599" cy="796410"/>
          </a:xfrm>
        </p:spPr>
        <p:txBody>
          <a:bodyPr/>
          <a:lstStyle/>
          <a:p>
            <a:r>
              <a:rPr lang="en-US" b="1" dirty="0"/>
              <a:t>How to evaluate Data Governance Tool ?</a:t>
            </a:r>
          </a:p>
        </p:txBody>
      </p:sp>
      <p:graphicFrame>
        <p:nvGraphicFramePr>
          <p:cNvPr id="4" name="Content Placeholder 3">
            <a:extLst>
              <a:ext uri="{FF2B5EF4-FFF2-40B4-BE49-F238E27FC236}">
                <a16:creationId xmlns:a16="http://schemas.microsoft.com/office/drawing/2014/main" id="{518D3977-A6BC-D649-B04B-F56DF82EEA3D}"/>
              </a:ext>
            </a:extLst>
          </p:cNvPr>
          <p:cNvGraphicFramePr>
            <a:graphicFrameLocks noGrp="1"/>
          </p:cNvGraphicFramePr>
          <p:nvPr>
            <p:ph idx="1"/>
            <p:extLst>
              <p:ext uri="{D42A27DB-BD31-4B8C-83A1-F6EECF244321}">
                <p14:modId xmlns:p14="http://schemas.microsoft.com/office/powerpoint/2010/main" val="1506139192"/>
              </p:ext>
            </p:extLst>
          </p:nvPr>
        </p:nvGraphicFramePr>
        <p:xfrm>
          <a:off x="269790" y="1566133"/>
          <a:ext cx="2989992" cy="48021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1" name="Diagram 30">
            <a:extLst>
              <a:ext uri="{FF2B5EF4-FFF2-40B4-BE49-F238E27FC236}">
                <a16:creationId xmlns:a16="http://schemas.microsoft.com/office/drawing/2014/main" id="{10CD3B39-93C4-794C-A6C1-F74F97FCF6EC}"/>
              </a:ext>
            </a:extLst>
          </p:cNvPr>
          <p:cNvGraphicFramePr/>
          <p:nvPr>
            <p:extLst>
              <p:ext uri="{D42A27DB-BD31-4B8C-83A1-F6EECF244321}">
                <p14:modId xmlns:p14="http://schemas.microsoft.com/office/powerpoint/2010/main" val="3776300570"/>
              </p:ext>
            </p:extLst>
          </p:nvPr>
        </p:nvGraphicFramePr>
        <p:xfrm>
          <a:off x="4720281" y="1488817"/>
          <a:ext cx="3536434" cy="503100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32" name="Diagram 31">
            <a:extLst>
              <a:ext uri="{FF2B5EF4-FFF2-40B4-BE49-F238E27FC236}">
                <a16:creationId xmlns:a16="http://schemas.microsoft.com/office/drawing/2014/main" id="{75F4198D-8759-7E4F-A24D-0B2DDAC1E52B}"/>
              </a:ext>
            </a:extLst>
          </p:cNvPr>
          <p:cNvGraphicFramePr/>
          <p:nvPr>
            <p:extLst>
              <p:ext uri="{D42A27DB-BD31-4B8C-83A1-F6EECF244321}">
                <p14:modId xmlns:p14="http://schemas.microsoft.com/office/powerpoint/2010/main" val="902401945"/>
              </p:ext>
            </p:extLst>
          </p:nvPr>
        </p:nvGraphicFramePr>
        <p:xfrm>
          <a:off x="2784388" y="1566133"/>
          <a:ext cx="2631990" cy="480218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33" name="Rectangle 32">
            <a:extLst>
              <a:ext uri="{FF2B5EF4-FFF2-40B4-BE49-F238E27FC236}">
                <a16:creationId xmlns:a16="http://schemas.microsoft.com/office/drawing/2014/main" id="{D888C1AA-A54D-434C-B758-07705BCF6112}"/>
              </a:ext>
            </a:extLst>
          </p:cNvPr>
          <p:cNvSpPr/>
          <p:nvPr/>
        </p:nvSpPr>
        <p:spPr>
          <a:xfrm>
            <a:off x="7428125" y="1398027"/>
            <a:ext cx="4578178" cy="1754326"/>
          </a:xfrm>
          <a:prstGeom prst="rect">
            <a:avLst/>
          </a:prstGeom>
        </p:spPr>
        <p:txBody>
          <a:bodyPr wrap="square">
            <a:spAutoFit/>
          </a:bodyPr>
          <a:lstStyle/>
          <a:p>
            <a:r>
              <a:rPr lang="en-IN" dirty="0"/>
              <a:t>Data is the greatest asset of our companies. You have to manage it or, like to say, “goal manage it,” so if you have not yet decided on a DG tool, it’s time to look for one</a:t>
            </a:r>
          </a:p>
          <a:p>
            <a:r>
              <a:rPr lang="en-IN" dirty="0"/>
              <a:t>Here are the Steps how we can approach to find the right tool </a:t>
            </a:r>
            <a:endParaRPr lang="en-US" dirty="0"/>
          </a:p>
        </p:txBody>
      </p:sp>
      <p:sp>
        <p:nvSpPr>
          <p:cNvPr id="34" name="Rectangle 33">
            <a:extLst>
              <a:ext uri="{FF2B5EF4-FFF2-40B4-BE49-F238E27FC236}">
                <a16:creationId xmlns:a16="http://schemas.microsoft.com/office/drawing/2014/main" id="{0DF4B27F-0F3C-194D-AD9A-3547C5B122FE}"/>
              </a:ext>
            </a:extLst>
          </p:cNvPr>
          <p:cNvSpPr/>
          <p:nvPr/>
        </p:nvSpPr>
        <p:spPr>
          <a:xfrm>
            <a:off x="7428125" y="3681926"/>
            <a:ext cx="4380125" cy="2585323"/>
          </a:xfrm>
          <a:prstGeom prst="rect">
            <a:avLst/>
          </a:prstGeom>
        </p:spPr>
        <p:txBody>
          <a:bodyPr wrap="square">
            <a:spAutoFit/>
          </a:bodyPr>
          <a:lstStyle/>
          <a:p>
            <a:r>
              <a:rPr lang="en-IN" b="0" i="0" dirty="0">
                <a:solidFill>
                  <a:srgbClr val="404040"/>
                </a:solidFill>
                <a:effectLst/>
                <a:latin typeface="Roboto"/>
              </a:rPr>
              <a:t>“</a:t>
            </a:r>
            <a:r>
              <a:rPr lang="en-IN" dirty="0"/>
              <a:t>A Metadata Management system must be able to extract metadata from many sources. Design the architecture to be able to scan the various sources of metadata and periodically update the repository. The system must support manual metadata updates, requests, searches, and metadata lookups by various user groups.”</a:t>
            </a:r>
          </a:p>
          <a:p>
            <a:r>
              <a:rPr lang="en-IN" dirty="0"/>
              <a:t>From DAMA- DMBok2</a:t>
            </a:r>
            <a:endParaRPr lang="en-US" dirty="0"/>
          </a:p>
        </p:txBody>
      </p:sp>
    </p:spTree>
    <p:extLst>
      <p:ext uri="{BB962C8B-B14F-4D97-AF65-F5344CB8AC3E}">
        <p14:creationId xmlns:p14="http://schemas.microsoft.com/office/powerpoint/2010/main" val="3900485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00FBA-5AE0-FB4F-8FF0-D1CD27F1323B}"/>
              </a:ext>
            </a:extLst>
          </p:cNvPr>
          <p:cNvSpPr>
            <a:spLocks noGrp="1"/>
          </p:cNvSpPr>
          <p:nvPr>
            <p:ph type="title"/>
          </p:nvPr>
        </p:nvSpPr>
        <p:spPr>
          <a:xfrm>
            <a:off x="254000" y="56885"/>
            <a:ext cx="10515600" cy="1325563"/>
          </a:xfrm>
        </p:spPr>
        <p:txBody>
          <a:bodyPr/>
          <a:lstStyle/>
          <a:p>
            <a:r>
              <a:rPr lang="en-US" dirty="0"/>
              <a:t>Steps for Effective Data Governance</a:t>
            </a:r>
          </a:p>
        </p:txBody>
      </p:sp>
      <p:sp>
        <p:nvSpPr>
          <p:cNvPr id="4" name="Rectangle 3">
            <a:extLst>
              <a:ext uri="{FF2B5EF4-FFF2-40B4-BE49-F238E27FC236}">
                <a16:creationId xmlns:a16="http://schemas.microsoft.com/office/drawing/2014/main" id="{27465E53-0DDF-5440-A629-2E4FAC70D118}"/>
              </a:ext>
            </a:extLst>
          </p:cNvPr>
          <p:cNvSpPr/>
          <p:nvPr/>
        </p:nvSpPr>
        <p:spPr>
          <a:xfrm>
            <a:off x="6557318" y="1847502"/>
            <a:ext cx="5465807" cy="2585323"/>
          </a:xfrm>
          <a:prstGeom prst="rect">
            <a:avLst/>
          </a:prstGeom>
        </p:spPr>
        <p:txBody>
          <a:bodyPr wrap="square">
            <a:spAutoFit/>
          </a:bodyPr>
          <a:lstStyle/>
          <a:p>
            <a:r>
              <a:rPr lang="en-IN" dirty="0"/>
              <a:t>Data governance connects business strategy with information policy.</a:t>
            </a:r>
          </a:p>
          <a:p>
            <a:r>
              <a:rPr lang="en-IN" dirty="0"/>
              <a:t>it’s about defining, implementing, and enforcing formal policies and processes for how information is generated, stored, used, and maintained across a business. </a:t>
            </a:r>
          </a:p>
          <a:p>
            <a:r>
              <a:rPr lang="en-IN" dirty="0"/>
              <a:t>Effective data governance enables organizations to rationalize information from countless systems and achieve a set of consistent, coherent views of the enterprise.</a:t>
            </a:r>
            <a:endParaRPr lang="en-US" dirty="0"/>
          </a:p>
        </p:txBody>
      </p:sp>
      <p:graphicFrame>
        <p:nvGraphicFramePr>
          <p:cNvPr id="5" name="Diagram 4">
            <a:extLst>
              <a:ext uri="{FF2B5EF4-FFF2-40B4-BE49-F238E27FC236}">
                <a16:creationId xmlns:a16="http://schemas.microsoft.com/office/drawing/2014/main" id="{863A111E-50E8-6244-B900-ADCF541D1AC1}"/>
              </a:ext>
            </a:extLst>
          </p:cNvPr>
          <p:cNvGraphicFramePr/>
          <p:nvPr>
            <p:extLst>
              <p:ext uri="{D42A27DB-BD31-4B8C-83A1-F6EECF244321}">
                <p14:modId xmlns:p14="http://schemas.microsoft.com/office/powerpoint/2010/main" val="2160434700"/>
              </p:ext>
            </p:extLst>
          </p:nvPr>
        </p:nvGraphicFramePr>
        <p:xfrm>
          <a:off x="168875" y="1424782"/>
          <a:ext cx="6172200" cy="53763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610696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5C4E1-03A6-1A46-B064-B159C6BCBE24}"/>
              </a:ext>
            </a:extLst>
          </p:cNvPr>
          <p:cNvSpPr>
            <a:spLocks noGrp="1"/>
          </p:cNvSpPr>
          <p:nvPr>
            <p:ph type="title"/>
          </p:nvPr>
        </p:nvSpPr>
        <p:spPr/>
        <p:txBody>
          <a:bodyPr/>
          <a:lstStyle/>
          <a:p>
            <a:r>
              <a:rPr lang="en-US" dirty="0"/>
              <a:t>Components of data Governance </a:t>
            </a:r>
          </a:p>
        </p:txBody>
      </p:sp>
      <p:grpSp>
        <p:nvGrpSpPr>
          <p:cNvPr id="57" name="Group 56">
            <a:extLst>
              <a:ext uri="{FF2B5EF4-FFF2-40B4-BE49-F238E27FC236}">
                <a16:creationId xmlns:a16="http://schemas.microsoft.com/office/drawing/2014/main" id="{28795E88-DCE3-A74B-BCF4-BAA0434F1333}"/>
              </a:ext>
            </a:extLst>
          </p:cNvPr>
          <p:cNvGrpSpPr/>
          <p:nvPr/>
        </p:nvGrpSpPr>
        <p:grpSpPr>
          <a:xfrm>
            <a:off x="6781844" y="4440557"/>
            <a:ext cx="1896314" cy="1517678"/>
            <a:chOff x="5749201" y="2344894"/>
            <a:chExt cx="1896314" cy="1517678"/>
          </a:xfrm>
        </p:grpSpPr>
        <p:sp>
          <p:nvSpPr>
            <p:cNvPr id="81" name="Rounded Rectangle 80">
              <a:extLst>
                <a:ext uri="{FF2B5EF4-FFF2-40B4-BE49-F238E27FC236}">
                  <a16:creationId xmlns:a16="http://schemas.microsoft.com/office/drawing/2014/main" id="{E7CF73E2-7921-F346-A309-E872BCD53782}"/>
                </a:ext>
              </a:extLst>
            </p:cNvPr>
            <p:cNvSpPr/>
            <p:nvPr/>
          </p:nvSpPr>
          <p:spPr>
            <a:xfrm>
              <a:off x="5749201" y="2344894"/>
              <a:ext cx="1896314" cy="1517678"/>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82" name="Rounded Rectangle 4">
              <a:extLst>
                <a:ext uri="{FF2B5EF4-FFF2-40B4-BE49-F238E27FC236}">
                  <a16:creationId xmlns:a16="http://schemas.microsoft.com/office/drawing/2014/main" id="{287A9331-660D-2A4E-902A-C38BDB5A3FBF}"/>
                </a:ext>
              </a:extLst>
            </p:cNvPr>
            <p:cNvSpPr txBox="1"/>
            <p:nvPr/>
          </p:nvSpPr>
          <p:spPr>
            <a:xfrm>
              <a:off x="6351433" y="2757652"/>
              <a:ext cx="1260744" cy="1071582"/>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0480" tIns="30480" rIns="30480" bIns="30480" numCol="1" spcCol="1270" anchor="t" anchorCtr="0">
              <a:noAutofit/>
            </a:bodyPr>
            <a:lstStyle/>
            <a:p>
              <a:pPr marL="57150" lvl="1" indent="-57150" algn="l" defTabSz="355600">
                <a:lnSpc>
                  <a:spcPct val="90000"/>
                </a:lnSpc>
                <a:spcBef>
                  <a:spcPct val="0"/>
                </a:spcBef>
                <a:spcAft>
                  <a:spcPct val="15000"/>
                </a:spcAft>
                <a:buFont typeface="Arial" panose="020B0604020202020204" pitchFamily="34" charset="0"/>
                <a:buNone/>
              </a:pPr>
              <a:endParaRPr lang="en-US" sz="800" b="1" kern="1200" dirty="0"/>
            </a:p>
            <a:p>
              <a:pPr marL="57150" lvl="1" indent="-57150" algn="l" defTabSz="355600">
                <a:lnSpc>
                  <a:spcPct val="90000"/>
                </a:lnSpc>
                <a:spcBef>
                  <a:spcPct val="0"/>
                </a:spcBef>
                <a:spcAft>
                  <a:spcPct val="15000"/>
                </a:spcAft>
                <a:buChar char="•"/>
              </a:pPr>
              <a:r>
                <a:rPr lang="en-US" sz="800" b="1" kern="1200" dirty="0"/>
                <a:t>Better understand your data</a:t>
              </a:r>
            </a:p>
            <a:p>
              <a:pPr marL="57150" lvl="1" indent="-57150" algn="l" defTabSz="355600">
                <a:lnSpc>
                  <a:spcPct val="90000"/>
                </a:lnSpc>
                <a:spcBef>
                  <a:spcPct val="0"/>
                </a:spcBef>
                <a:spcAft>
                  <a:spcPct val="15000"/>
                </a:spcAft>
                <a:buChar char="•"/>
              </a:pPr>
              <a:r>
                <a:rPr lang="en-US" sz="800" b="1" kern="1200" dirty="0"/>
                <a:t>Conduct impact analysis</a:t>
              </a:r>
            </a:p>
            <a:p>
              <a:pPr marL="57150" lvl="1" indent="-57150" algn="l" defTabSz="355600">
                <a:lnSpc>
                  <a:spcPct val="90000"/>
                </a:lnSpc>
                <a:spcBef>
                  <a:spcPct val="0"/>
                </a:spcBef>
                <a:spcAft>
                  <a:spcPct val="15000"/>
                </a:spcAft>
                <a:buChar char="•"/>
              </a:pPr>
              <a:r>
                <a:rPr lang="en-US" sz="800" b="1" kern="1200" dirty="0"/>
                <a:t>Help comply with regulations</a:t>
              </a:r>
            </a:p>
          </p:txBody>
        </p:sp>
      </p:grpSp>
      <p:grpSp>
        <p:nvGrpSpPr>
          <p:cNvPr id="58" name="Group 57">
            <a:extLst>
              <a:ext uri="{FF2B5EF4-FFF2-40B4-BE49-F238E27FC236}">
                <a16:creationId xmlns:a16="http://schemas.microsoft.com/office/drawing/2014/main" id="{C87A44E3-0C53-6044-9465-3C54C2EA101A}"/>
              </a:ext>
            </a:extLst>
          </p:cNvPr>
          <p:cNvGrpSpPr/>
          <p:nvPr/>
        </p:nvGrpSpPr>
        <p:grpSpPr>
          <a:xfrm>
            <a:off x="1522730" y="4604927"/>
            <a:ext cx="1999720" cy="1159015"/>
            <a:chOff x="490087" y="2509264"/>
            <a:chExt cx="1999720" cy="1159015"/>
          </a:xfrm>
        </p:grpSpPr>
        <p:sp>
          <p:nvSpPr>
            <p:cNvPr id="79" name="Rounded Rectangle 78">
              <a:extLst>
                <a:ext uri="{FF2B5EF4-FFF2-40B4-BE49-F238E27FC236}">
                  <a16:creationId xmlns:a16="http://schemas.microsoft.com/office/drawing/2014/main" id="{E792BE70-21F9-7444-BE10-232359E8CE84}"/>
                </a:ext>
              </a:extLst>
            </p:cNvPr>
            <p:cNvSpPr/>
            <p:nvPr/>
          </p:nvSpPr>
          <p:spPr>
            <a:xfrm>
              <a:off x="490087" y="2509264"/>
              <a:ext cx="1999720" cy="1159015"/>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80" name="Rounded Rectangle 6">
              <a:extLst>
                <a:ext uri="{FF2B5EF4-FFF2-40B4-BE49-F238E27FC236}">
                  <a16:creationId xmlns:a16="http://schemas.microsoft.com/office/drawing/2014/main" id="{063120CF-2692-8B4B-9846-04F41E926F75}"/>
                </a:ext>
              </a:extLst>
            </p:cNvPr>
            <p:cNvSpPr txBox="1"/>
            <p:nvPr/>
          </p:nvSpPr>
          <p:spPr>
            <a:xfrm>
              <a:off x="515547" y="2824478"/>
              <a:ext cx="1348884" cy="81834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0480" tIns="30480" rIns="30480" bIns="30480" numCol="1" spcCol="1270" anchor="t" anchorCtr="0">
              <a:noAutofit/>
            </a:bodyPr>
            <a:lstStyle/>
            <a:p>
              <a:pPr marL="57150" lvl="1" indent="-57150" algn="l" defTabSz="355600">
                <a:lnSpc>
                  <a:spcPct val="90000"/>
                </a:lnSpc>
                <a:spcBef>
                  <a:spcPct val="0"/>
                </a:spcBef>
                <a:spcAft>
                  <a:spcPct val="15000"/>
                </a:spcAft>
                <a:buFont typeface="Arial" panose="020B0604020202020204" pitchFamily="34" charset="0"/>
                <a:buChar char="•"/>
              </a:pPr>
              <a:r>
                <a:rPr lang="en-US" sz="800" b="1" kern="1200" dirty="0"/>
                <a:t>Accelerate privacy operations with the data</a:t>
              </a:r>
            </a:p>
            <a:p>
              <a:pPr marL="57150" lvl="1" indent="-57150" algn="l" defTabSz="355600">
                <a:lnSpc>
                  <a:spcPct val="90000"/>
                </a:lnSpc>
                <a:spcBef>
                  <a:spcPct val="0"/>
                </a:spcBef>
                <a:spcAft>
                  <a:spcPct val="15000"/>
                </a:spcAft>
                <a:buFont typeface="Arial" panose="020B0604020202020204" pitchFamily="34" charset="0"/>
                <a:buChar char="•"/>
              </a:pPr>
              <a:r>
                <a:rPr lang="en-US" sz="800" b="1" kern="1200" dirty="0"/>
                <a:t>Collaborate on a single platform across teams</a:t>
              </a:r>
            </a:p>
            <a:p>
              <a:pPr marL="57150" lvl="1" indent="-57150" algn="l" defTabSz="355600">
                <a:lnSpc>
                  <a:spcPct val="90000"/>
                </a:lnSpc>
                <a:spcBef>
                  <a:spcPct val="0"/>
                </a:spcBef>
                <a:spcAft>
                  <a:spcPct val="15000"/>
                </a:spcAft>
                <a:buChar char="•"/>
              </a:pPr>
              <a:r>
                <a:rPr lang="en-US" sz="800" b="1" kern="1200" dirty="0"/>
                <a:t>Operationalize policies in a central location</a:t>
              </a:r>
            </a:p>
          </p:txBody>
        </p:sp>
      </p:grpSp>
      <p:grpSp>
        <p:nvGrpSpPr>
          <p:cNvPr id="59" name="Group 58">
            <a:extLst>
              <a:ext uri="{FF2B5EF4-FFF2-40B4-BE49-F238E27FC236}">
                <a16:creationId xmlns:a16="http://schemas.microsoft.com/office/drawing/2014/main" id="{AC8F63DB-6921-824E-A3FE-4FFA1E95A025}"/>
              </a:ext>
            </a:extLst>
          </p:cNvPr>
          <p:cNvGrpSpPr/>
          <p:nvPr/>
        </p:nvGrpSpPr>
        <p:grpSpPr>
          <a:xfrm>
            <a:off x="6617898" y="2118965"/>
            <a:ext cx="2053841" cy="1500235"/>
            <a:chOff x="5585255" y="23302"/>
            <a:chExt cx="2053841" cy="1500235"/>
          </a:xfrm>
        </p:grpSpPr>
        <p:sp>
          <p:nvSpPr>
            <p:cNvPr id="77" name="Rounded Rectangle 76">
              <a:extLst>
                <a:ext uri="{FF2B5EF4-FFF2-40B4-BE49-F238E27FC236}">
                  <a16:creationId xmlns:a16="http://schemas.microsoft.com/office/drawing/2014/main" id="{FD817072-966A-A94F-904A-3327F465440F}"/>
                </a:ext>
              </a:extLst>
            </p:cNvPr>
            <p:cNvSpPr/>
            <p:nvPr/>
          </p:nvSpPr>
          <p:spPr>
            <a:xfrm>
              <a:off x="5585255" y="23302"/>
              <a:ext cx="2053841" cy="1500235"/>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78" name="Rounded Rectangle 8">
              <a:extLst>
                <a:ext uri="{FF2B5EF4-FFF2-40B4-BE49-F238E27FC236}">
                  <a16:creationId xmlns:a16="http://schemas.microsoft.com/office/drawing/2014/main" id="{7C2321F6-62AE-C449-BE0C-BF75B3F81AAF}"/>
                </a:ext>
              </a:extLst>
            </p:cNvPr>
            <p:cNvSpPr txBox="1"/>
            <p:nvPr/>
          </p:nvSpPr>
          <p:spPr>
            <a:xfrm>
              <a:off x="6234362" y="56257"/>
              <a:ext cx="1371778" cy="105926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0480" tIns="30480" rIns="30480" bIns="30480" numCol="1" spcCol="1270" anchor="t" anchorCtr="0">
              <a:noAutofit/>
            </a:bodyPr>
            <a:lstStyle/>
            <a:p>
              <a:pPr marL="57150" lvl="1" indent="-57150" algn="l" defTabSz="355600">
                <a:lnSpc>
                  <a:spcPct val="90000"/>
                </a:lnSpc>
                <a:spcBef>
                  <a:spcPct val="0"/>
                </a:spcBef>
                <a:spcAft>
                  <a:spcPct val="15000"/>
                </a:spcAft>
                <a:buFont typeface="Arial" panose="020B0604020202020204" pitchFamily="34" charset="0"/>
                <a:buChar char="•"/>
              </a:pPr>
              <a:r>
                <a:rPr lang="en-US" sz="800" b="1" kern="1200" dirty="0"/>
                <a:t>Business Glossary</a:t>
              </a:r>
            </a:p>
            <a:p>
              <a:pPr marL="57150" lvl="1" indent="-57150" algn="l" defTabSz="355600">
                <a:lnSpc>
                  <a:spcPct val="90000"/>
                </a:lnSpc>
                <a:spcBef>
                  <a:spcPct val="0"/>
                </a:spcBef>
                <a:spcAft>
                  <a:spcPct val="15000"/>
                </a:spcAft>
                <a:buChar char="•"/>
              </a:pPr>
              <a:r>
                <a:rPr lang="en-US" sz="800" b="1" kern="1200" dirty="0"/>
                <a:t>Data Dictionary</a:t>
              </a:r>
            </a:p>
            <a:p>
              <a:pPr marL="57150" lvl="1" indent="-57150" algn="l" defTabSz="355600">
                <a:lnSpc>
                  <a:spcPct val="90000"/>
                </a:lnSpc>
                <a:spcBef>
                  <a:spcPct val="0"/>
                </a:spcBef>
                <a:spcAft>
                  <a:spcPct val="15000"/>
                </a:spcAft>
                <a:buChar char="•"/>
              </a:pPr>
              <a:r>
                <a:rPr lang="en-US" sz="800" b="1" kern="1200" dirty="0"/>
                <a:t>Policy Manager</a:t>
              </a:r>
            </a:p>
            <a:p>
              <a:pPr marL="57150" lvl="1" indent="-57150" algn="l" defTabSz="355600">
                <a:lnSpc>
                  <a:spcPct val="90000"/>
                </a:lnSpc>
                <a:spcBef>
                  <a:spcPct val="0"/>
                </a:spcBef>
                <a:spcAft>
                  <a:spcPct val="15000"/>
                </a:spcAft>
                <a:buChar char="•"/>
              </a:pPr>
              <a:r>
                <a:rPr lang="en-US" sz="800" b="1" kern="1200" dirty="0"/>
                <a:t>Reference Data</a:t>
              </a:r>
            </a:p>
          </p:txBody>
        </p:sp>
      </p:grpSp>
      <p:grpSp>
        <p:nvGrpSpPr>
          <p:cNvPr id="60" name="Group 59">
            <a:extLst>
              <a:ext uri="{FF2B5EF4-FFF2-40B4-BE49-F238E27FC236}">
                <a16:creationId xmlns:a16="http://schemas.microsoft.com/office/drawing/2014/main" id="{053D4AFD-45DA-C246-B0AE-46A5EA849088}"/>
              </a:ext>
            </a:extLst>
          </p:cNvPr>
          <p:cNvGrpSpPr/>
          <p:nvPr/>
        </p:nvGrpSpPr>
        <p:grpSpPr>
          <a:xfrm>
            <a:off x="1510869" y="2201254"/>
            <a:ext cx="2078777" cy="1436236"/>
            <a:chOff x="478226" y="105591"/>
            <a:chExt cx="2078777" cy="1436236"/>
          </a:xfrm>
        </p:grpSpPr>
        <p:sp>
          <p:nvSpPr>
            <p:cNvPr id="75" name="Rounded Rectangle 74">
              <a:extLst>
                <a:ext uri="{FF2B5EF4-FFF2-40B4-BE49-F238E27FC236}">
                  <a16:creationId xmlns:a16="http://schemas.microsoft.com/office/drawing/2014/main" id="{D6E3180C-176E-5344-BC61-58FD6E0C12B4}"/>
                </a:ext>
              </a:extLst>
            </p:cNvPr>
            <p:cNvSpPr/>
            <p:nvPr/>
          </p:nvSpPr>
          <p:spPr>
            <a:xfrm>
              <a:off x="478226" y="105591"/>
              <a:ext cx="2078777" cy="1436236"/>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76" name="Rounded Rectangle 10">
              <a:extLst>
                <a:ext uri="{FF2B5EF4-FFF2-40B4-BE49-F238E27FC236}">
                  <a16:creationId xmlns:a16="http://schemas.microsoft.com/office/drawing/2014/main" id="{44E909B7-C79D-3245-A657-6D5C976F0069}"/>
                </a:ext>
              </a:extLst>
            </p:cNvPr>
            <p:cNvSpPr txBox="1"/>
            <p:nvPr/>
          </p:nvSpPr>
          <p:spPr>
            <a:xfrm>
              <a:off x="509775" y="137140"/>
              <a:ext cx="1392046" cy="10140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0480" tIns="30480" rIns="30480" bIns="30480" numCol="1" spcCol="1270" anchor="t" anchorCtr="0">
              <a:noAutofit/>
            </a:bodyPr>
            <a:lstStyle/>
            <a:p>
              <a:pPr marL="57150" lvl="1" indent="-57150" algn="l" defTabSz="355600">
                <a:lnSpc>
                  <a:spcPct val="90000"/>
                </a:lnSpc>
                <a:spcBef>
                  <a:spcPct val="0"/>
                </a:spcBef>
                <a:spcAft>
                  <a:spcPct val="15000"/>
                </a:spcAft>
                <a:buFont typeface="Arial" panose="020B0604020202020204" pitchFamily="34" charset="0"/>
                <a:buChar char="•"/>
              </a:pPr>
              <a:r>
                <a:rPr lang="en-US" sz="800" b="1" kern="1200" dirty="0"/>
                <a:t>Create a unified view of all data assets</a:t>
              </a:r>
            </a:p>
            <a:p>
              <a:pPr marL="57150" lvl="1" indent="-57150" algn="l" defTabSz="355600">
                <a:lnSpc>
                  <a:spcPct val="90000"/>
                </a:lnSpc>
                <a:spcBef>
                  <a:spcPct val="0"/>
                </a:spcBef>
                <a:spcAft>
                  <a:spcPct val="15000"/>
                </a:spcAft>
                <a:buChar char="•"/>
              </a:pPr>
              <a:r>
                <a:rPr lang="en-US" sz="800" b="1" kern="1200" dirty="0"/>
                <a:t>Empower your organization with data</a:t>
              </a:r>
            </a:p>
            <a:p>
              <a:pPr marL="57150" lvl="1" indent="-57150" algn="l" defTabSz="355600">
                <a:lnSpc>
                  <a:spcPct val="90000"/>
                </a:lnSpc>
                <a:spcBef>
                  <a:spcPct val="0"/>
                </a:spcBef>
                <a:spcAft>
                  <a:spcPct val="15000"/>
                </a:spcAft>
                <a:buChar char="•"/>
              </a:pPr>
              <a:r>
                <a:rPr lang="en-US" sz="800" b="1" kern="1200" dirty="0"/>
                <a:t>Trust the data you use for analysis</a:t>
              </a:r>
            </a:p>
            <a:p>
              <a:pPr marL="57150" lvl="1" indent="-57150" algn="l" defTabSz="355600">
                <a:lnSpc>
                  <a:spcPct val="90000"/>
                </a:lnSpc>
                <a:spcBef>
                  <a:spcPct val="0"/>
                </a:spcBef>
                <a:spcAft>
                  <a:spcPct val="15000"/>
                </a:spcAft>
                <a:buChar char="•"/>
              </a:pPr>
              <a:r>
                <a:rPr lang="en-US" sz="800" b="1" kern="1200" dirty="0"/>
                <a:t>Focus on delivering business insights</a:t>
              </a:r>
            </a:p>
          </p:txBody>
        </p:sp>
      </p:grpSp>
      <p:grpSp>
        <p:nvGrpSpPr>
          <p:cNvPr id="61" name="Group 60">
            <a:extLst>
              <a:ext uri="{FF2B5EF4-FFF2-40B4-BE49-F238E27FC236}">
                <a16:creationId xmlns:a16="http://schemas.microsoft.com/office/drawing/2014/main" id="{B9E01D20-9A78-B34F-AB0C-DD6293FA981E}"/>
              </a:ext>
            </a:extLst>
          </p:cNvPr>
          <p:cNvGrpSpPr/>
          <p:nvPr/>
        </p:nvGrpSpPr>
        <p:grpSpPr>
          <a:xfrm>
            <a:off x="3474333" y="2336428"/>
            <a:ext cx="1662154" cy="1662154"/>
            <a:chOff x="2441690" y="240765"/>
            <a:chExt cx="1662154" cy="1662154"/>
          </a:xfrm>
        </p:grpSpPr>
        <p:sp>
          <p:nvSpPr>
            <p:cNvPr id="73" name="Pie 72">
              <a:extLst>
                <a:ext uri="{FF2B5EF4-FFF2-40B4-BE49-F238E27FC236}">
                  <a16:creationId xmlns:a16="http://schemas.microsoft.com/office/drawing/2014/main" id="{88FCEB55-CD8C-2746-9A58-F1291BA19172}"/>
                </a:ext>
              </a:extLst>
            </p:cNvPr>
            <p:cNvSpPr/>
            <p:nvPr/>
          </p:nvSpPr>
          <p:spPr>
            <a:xfrm>
              <a:off x="2441690" y="240765"/>
              <a:ext cx="1662154" cy="1662154"/>
            </a:xfrm>
            <a:prstGeom prst="pieWedg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4" name="Pie 12">
              <a:extLst>
                <a:ext uri="{FF2B5EF4-FFF2-40B4-BE49-F238E27FC236}">
                  <a16:creationId xmlns:a16="http://schemas.microsoft.com/office/drawing/2014/main" id="{FAC778CF-080E-F644-A59F-D7081374970B}"/>
                </a:ext>
              </a:extLst>
            </p:cNvPr>
            <p:cNvSpPr txBox="1"/>
            <p:nvPr/>
          </p:nvSpPr>
          <p:spPr>
            <a:xfrm>
              <a:off x="2928524" y="727599"/>
              <a:ext cx="1175320" cy="11753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Font typeface="Arial" panose="020B0604020202020204" pitchFamily="34" charset="0"/>
                <a:buNone/>
              </a:pPr>
              <a:r>
                <a:rPr lang="en-US" sz="1900" kern="1200" dirty="0"/>
                <a:t>Data Catalog</a:t>
              </a:r>
            </a:p>
          </p:txBody>
        </p:sp>
      </p:grpSp>
      <p:grpSp>
        <p:nvGrpSpPr>
          <p:cNvPr id="62" name="Group 61">
            <a:extLst>
              <a:ext uri="{FF2B5EF4-FFF2-40B4-BE49-F238E27FC236}">
                <a16:creationId xmlns:a16="http://schemas.microsoft.com/office/drawing/2014/main" id="{0B4F3753-8126-DC4A-A17F-600C2F18899B}"/>
              </a:ext>
            </a:extLst>
          </p:cNvPr>
          <p:cNvGrpSpPr/>
          <p:nvPr/>
        </p:nvGrpSpPr>
        <p:grpSpPr>
          <a:xfrm>
            <a:off x="5157329" y="2316649"/>
            <a:ext cx="1774017" cy="1662154"/>
            <a:chOff x="4124686" y="220986"/>
            <a:chExt cx="1774017" cy="1662154"/>
          </a:xfrm>
        </p:grpSpPr>
        <p:sp>
          <p:nvSpPr>
            <p:cNvPr id="71" name="Pie 70">
              <a:extLst>
                <a:ext uri="{FF2B5EF4-FFF2-40B4-BE49-F238E27FC236}">
                  <a16:creationId xmlns:a16="http://schemas.microsoft.com/office/drawing/2014/main" id="{75315D65-1F32-0E48-82BC-D3262E97842C}"/>
                </a:ext>
              </a:extLst>
            </p:cNvPr>
            <p:cNvSpPr/>
            <p:nvPr/>
          </p:nvSpPr>
          <p:spPr>
            <a:xfrm rot="5400000">
              <a:off x="4180618" y="165054"/>
              <a:ext cx="1662154" cy="1774017"/>
            </a:xfrm>
            <a:prstGeom prst="pieWedg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2" name="Pie 14">
              <a:extLst>
                <a:ext uri="{FF2B5EF4-FFF2-40B4-BE49-F238E27FC236}">
                  <a16:creationId xmlns:a16="http://schemas.microsoft.com/office/drawing/2014/main" id="{F2D7B484-67DE-6943-BC09-C71D029C6188}"/>
                </a:ext>
              </a:extLst>
            </p:cNvPr>
            <p:cNvSpPr txBox="1"/>
            <p:nvPr/>
          </p:nvSpPr>
          <p:spPr>
            <a:xfrm>
              <a:off x="4124687" y="707819"/>
              <a:ext cx="1254419" cy="11753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Data Governance</a:t>
              </a:r>
            </a:p>
          </p:txBody>
        </p:sp>
      </p:grpSp>
      <p:grpSp>
        <p:nvGrpSpPr>
          <p:cNvPr id="63" name="Group 62">
            <a:extLst>
              <a:ext uri="{FF2B5EF4-FFF2-40B4-BE49-F238E27FC236}">
                <a16:creationId xmlns:a16="http://schemas.microsoft.com/office/drawing/2014/main" id="{2638598B-BC57-2540-BD98-FC6A3FB724D2}"/>
              </a:ext>
            </a:extLst>
          </p:cNvPr>
          <p:cNvGrpSpPr/>
          <p:nvPr/>
        </p:nvGrpSpPr>
        <p:grpSpPr>
          <a:xfrm>
            <a:off x="5157330" y="4055576"/>
            <a:ext cx="1774017" cy="1662154"/>
            <a:chOff x="4124687" y="1959913"/>
            <a:chExt cx="1774017" cy="1662154"/>
          </a:xfrm>
        </p:grpSpPr>
        <p:sp>
          <p:nvSpPr>
            <p:cNvPr id="69" name="Pie 68">
              <a:extLst>
                <a:ext uri="{FF2B5EF4-FFF2-40B4-BE49-F238E27FC236}">
                  <a16:creationId xmlns:a16="http://schemas.microsoft.com/office/drawing/2014/main" id="{C77CAF08-F6AF-3E41-BA46-0C379C636371}"/>
                </a:ext>
              </a:extLst>
            </p:cNvPr>
            <p:cNvSpPr/>
            <p:nvPr/>
          </p:nvSpPr>
          <p:spPr>
            <a:xfrm rot="10800000">
              <a:off x="4124687" y="1959913"/>
              <a:ext cx="1774017" cy="1662154"/>
            </a:xfrm>
            <a:prstGeom prst="pieWedg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0" name="Pie 16">
              <a:extLst>
                <a:ext uri="{FF2B5EF4-FFF2-40B4-BE49-F238E27FC236}">
                  <a16:creationId xmlns:a16="http://schemas.microsoft.com/office/drawing/2014/main" id="{1CB13489-021F-CF4D-956B-215ABE08D44F}"/>
                </a:ext>
              </a:extLst>
            </p:cNvPr>
            <p:cNvSpPr txBox="1"/>
            <p:nvPr/>
          </p:nvSpPr>
          <p:spPr>
            <a:xfrm rot="21600000">
              <a:off x="4124687" y="1959913"/>
              <a:ext cx="1254419" cy="11753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Data Lineage</a:t>
              </a:r>
            </a:p>
          </p:txBody>
        </p:sp>
      </p:grpSp>
      <p:grpSp>
        <p:nvGrpSpPr>
          <p:cNvPr id="64" name="Group 63">
            <a:extLst>
              <a:ext uri="{FF2B5EF4-FFF2-40B4-BE49-F238E27FC236}">
                <a16:creationId xmlns:a16="http://schemas.microsoft.com/office/drawing/2014/main" id="{1B94188C-C6F2-6847-A1A7-D3DD02DF0E5F}"/>
              </a:ext>
            </a:extLst>
          </p:cNvPr>
          <p:cNvGrpSpPr/>
          <p:nvPr/>
        </p:nvGrpSpPr>
        <p:grpSpPr>
          <a:xfrm>
            <a:off x="3474333" y="4055576"/>
            <a:ext cx="1662154" cy="1662154"/>
            <a:chOff x="2441690" y="1959913"/>
            <a:chExt cx="1662154" cy="1662154"/>
          </a:xfrm>
        </p:grpSpPr>
        <p:sp>
          <p:nvSpPr>
            <p:cNvPr id="67" name="Pie 66">
              <a:extLst>
                <a:ext uri="{FF2B5EF4-FFF2-40B4-BE49-F238E27FC236}">
                  <a16:creationId xmlns:a16="http://schemas.microsoft.com/office/drawing/2014/main" id="{1E6E9813-F283-A94B-A64F-DBCE54A91C2D}"/>
                </a:ext>
              </a:extLst>
            </p:cNvPr>
            <p:cNvSpPr/>
            <p:nvPr/>
          </p:nvSpPr>
          <p:spPr>
            <a:xfrm rot="16200000">
              <a:off x="2441690" y="1959913"/>
              <a:ext cx="1662154" cy="1662154"/>
            </a:xfrm>
            <a:prstGeom prst="pieWedg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8" name="Pie 18">
              <a:extLst>
                <a:ext uri="{FF2B5EF4-FFF2-40B4-BE49-F238E27FC236}">
                  <a16:creationId xmlns:a16="http://schemas.microsoft.com/office/drawing/2014/main" id="{E53ADCC0-2845-D448-BE29-FBBFB1B7D86A}"/>
                </a:ext>
              </a:extLst>
            </p:cNvPr>
            <p:cNvSpPr txBox="1"/>
            <p:nvPr/>
          </p:nvSpPr>
          <p:spPr>
            <a:xfrm rot="21600000">
              <a:off x="2928524" y="1959913"/>
              <a:ext cx="1175320" cy="11753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Data Privacy</a:t>
              </a:r>
            </a:p>
          </p:txBody>
        </p:sp>
      </p:grpSp>
      <p:sp>
        <p:nvSpPr>
          <p:cNvPr id="65" name="Circular Arrow 64">
            <a:extLst>
              <a:ext uri="{FF2B5EF4-FFF2-40B4-BE49-F238E27FC236}">
                <a16:creationId xmlns:a16="http://schemas.microsoft.com/office/drawing/2014/main" id="{021ECFFE-3B2B-6B41-B589-C771EF100044}"/>
              </a:ext>
            </a:extLst>
          </p:cNvPr>
          <p:cNvSpPr/>
          <p:nvPr/>
        </p:nvSpPr>
        <p:spPr>
          <a:xfrm>
            <a:off x="4887932" y="3671707"/>
            <a:ext cx="573884" cy="499030"/>
          </a:xfrm>
          <a:prstGeom prst="circularArrow">
            <a:avLst/>
          </a:prstGeom>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sp>
        <p:nvSpPr>
          <p:cNvPr id="66" name="Circular Arrow 65">
            <a:extLst>
              <a:ext uri="{FF2B5EF4-FFF2-40B4-BE49-F238E27FC236}">
                <a16:creationId xmlns:a16="http://schemas.microsoft.com/office/drawing/2014/main" id="{978F8897-7DB5-D04C-A6EE-6822F76D829E}"/>
              </a:ext>
            </a:extLst>
          </p:cNvPr>
          <p:cNvSpPr/>
          <p:nvPr/>
        </p:nvSpPr>
        <p:spPr>
          <a:xfrm rot="10800000">
            <a:off x="4887932" y="3863642"/>
            <a:ext cx="573884" cy="499030"/>
          </a:xfrm>
          <a:prstGeom prst="circularArrow">
            <a:avLst/>
          </a:prstGeom>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pic>
        <p:nvPicPr>
          <p:cNvPr id="83" name="Picture 82">
            <a:extLst>
              <a:ext uri="{FF2B5EF4-FFF2-40B4-BE49-F238E27FC236}">
                <a16:creationId xmlns:a16="http://schemas.microsoft.com/office/drawing/2014/main" id="{3B6B6ECF-80D4-6748-9291-C7A0D08BFB6E}"/>
              </a:ext>
            </a:extLst>
          </p:cNvPr>
          <p:cNvPicPr>
            <a:picLocks noChangeAspect="1"/>
          </p:cNvPicPr>
          <p:nvPr/>
        </p:nvPicPr>
        <p:blipFill>
          <a:blip r:embed="rId2"/>
          <a:stretch>
            <a:fillRect/>
          </a:stretch>
        </p:blipFill>
        <p:spPr>
          <a:xfrm>
            <a:off x="8974441" y="2890482"/>
            <a:ext cx="2943897" cy="3100149"/>
          </a:xfrm>
          <a:prstGeom prst="rect">
            <a:avLst/>
          </a:prstGeom>
        </p:spPr>
      </p:pic>
    </p:spTree>
    <p:extLst>
      <p:ext uri="{BB962C8B-B14F-4D97-AF65-F5344CB8AC3E}">
        <p14:creationId xmlns:p14="http://schemas.microsoft.com/office/powerpoint/2010/main" val="1064875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C9763-0C43-6541-91CA-37011401D603}"/>
              </a:ext>
            </a:extLst>
          </p:cNvPr>
          <p:cNvSpPr>
            <a:spLocks noGrp="1"/>
          </p:cNvSpPr>
          <p:nvPr>
            <p:ph type="title"/>
          </p:nvPr>
        </p:nvSpPr>
        <p:spPr/>
        <p:txBody>
          <a:bodyPr/>
          <a:lstStyle/>
          <a:p>
            <a:r>
              <a:rPr lang="en-US" dirty="0"/>
              <a:t>Data Governance Roles</a:t>
            </a:r>
          </a:p>
        </p:txBody>
      </p:sp>
      <p:sp>
        <p:nvSpPr>
          <p:cNvPr id="4" name="Rectangle 3">
            <a:extLst>
              <a:ext uri="{FF2B5EF4-FFF2-40B4-BE49-F238E27FC236}">
                <a16:creationId xmlns:a16="http://schemas.microsoft.com/office/drawing/2014/main" id="{C49607C5-EFF9-3240-8449-A53FF3BD6026}"/>
              </a:ext>
            </a:extLst>
          </p:cNvPr>
          <p:cNvSpPr/>
          <p:nvPr/>
        </p:nvSpPr>
        <p:spPr>
          <a:xfrm>
            <a:off x="6096000" y="1340616"/>
            <a:ext cx="6096000" cy="4524315"/>
          </a:xfrm>
          <a:prstGeom prst="rect">
            <a:avLst/>
          </a:prstGeom>
        </p:spPr>
        <p:txBody>
          <a:bodyPr>
            <a:spAutoFit/>
          </a:bodyPr>
          <a:lstStyle/>
          <a:p>
            <a:r>
              <a:rPr lang="en-IN" b="1" i="0" dirty="0">
                <a:solidFill>
                  <a:srgbClr val="212234"/>
                </a:solidFill>
                <a:effectLst/>
                <a:latin typeface="proxima-nova"/>
              </a:rPr>
              <a:t>Chief Data Officer</a:t>
            </a:r>
            <a:endParaRPr lang="en-IN" b="0" i="0" dirty="0">
              <a:solidFill>
                <a:srgbClr val="212234"/>
              </a:solidFill>
              <a:effectLst/>
              <a:latin typeface="proxima-nova"/>
            </a:endParaRPr>
          </a:p>
          <a:p>
            <a:r>
              <a:rPr lang="en-IN" sz="1200" b="0" i="0" dirty="0">
                <a:solidFill>
                  <a:srgbClr val="212234"/>
                </a:solidFill>
                <a:effectLst/>
                <a:latin typeface="proxima-nova"/>
              </a:rPr>
              <a:t>Chief Data Officers (CDO) are a fast-growing job over the last few years. Companies are beginning to understand the importance of managing data and implementing a data governance framework, and that means hiring a CDO.  The CDO is the company leader of the data governance strategy, and hiring a CDO shows the commitment to data and buy-in from the top to take a data governance program seriously.</a:t>
            </a:r>
          </a:p>
          <a:p>
            <a:r>
              <a:rPr lang="en-IN" b="1" i="0" dirty="0">
                <a:solidFill>
                  <a:srgbClr val="212234"/>
                </a:solidFill>
                <a:effectLst/>
                <a:latin typeface="proxima-nova"/>
              </a:rPr>
              <a:t>Data Owners </a:t>
            </a:r>
            <a:endParaRPr lang="en-IN" b="0" i="0" dirty="0">
              <a:solidFill>
                <a:srgbClr val="212234"/>
              </a:solidFill>
              <a:effectLst/>
              <a:latin typeface="proxima-nova"/>
            </a:endParaRPr>
          </a:p>
          <a:p>
            <a:r>
              <a:rPr lang="en-IN" sz="1200" b="0" i="0" dirty="0">
                <a:solidFill>
                  <a:srgbClr val="212234"/>
                </a:solidFill>
                <a:effectLst/>
                <a:latin typeface="proxima-nova"/>
              </a:rPr>
              <a:t>Data Owners are the people that have direct responsibility for data. They are involved in the protection and quality of data as a business asset. A data owner will be on the team that uses the data. For example, a member of the finance team should be a Data Owner for the Finance team’s data.</a:t>
            </a:r>
          </a:p>
          <a:p>
            <a:r>
              <a:rPr lang="en-IN" sz="1200" b="0" i="0" dirty="0">
                <a:solidFill>
                  <a:srgbClr val="212234"/>
                </a:solidFill>
                <a:effectLst/>
                <a:latin typeface="proxima-nova"/>
              </a:rPr>
              <a:t>Varonis automates the process for Data Owners to manage access to their data. Data Owners know who in their organization should have access to their data, and providing them the tools they need to manage and audit access to data is good data governance.</a:t>
            </a:r>
          </a:p>
          <a:p>
            <a:r>
              <a:rPr lang="en-IN" b="1" i="0" dirty="0">
                <a:solidFill>
                  <a:srgbClr val="212234"/>
                </a:solidFill>
                <a:effectLst/>
                <a:latin typeface="proxima-nova"/>
              </a:rPr>
              <a:t>Data Stewards</a:t>
            </a:r>
            <a:endParaRPr lang="en-IN" b="0" i="0" dirty="0">
              <a:solidFill>
                <a:srgbClr val="212234"/>
              </a:solidFill>
              <a:effectLst/>
              <a:latin typeface="proxima-nova"/>
            </a:endParaRPr>
          </a:p>
          <a:p>
            <a:r>
              <a:rPr lang="en-IN" sz="1200" b="0" i="0" dirty="0">
                <a:solidFill>
                  <a:srgbClr val="212234"/>
                </a:solidFill>
                <a:effectLst/>
                <a:latin typeface="proxima-nova"/>
              </a:rPr>
              <a:t>Data Stewards are the champions of your data governance strategy. They meet with Data Owners and enforce data governance policies and procedures, as well as train new data owners and employees in data governance.</a:t>
            </a:r>
          </a:p>
          <a:p>
            <a:r>
              <a:rPr lang="en-IN" b="1" i="0" dirty="0">
                <a:solidFill>
                  <a:srgbClr val="212234"/>
                </a:solidFill>
                <a:effectLst/>
                <a:latin typeface="proxima-nova"/>
              </a:rPr>
              <a:t>Data Governance Committees</a:t>
            </a:r>
            <a:endParaRPr lang="en-IN" b="0" i="0" dirty="0">
              <a:solidFill>
                <a:srgbClr val="212234"/>
              </a:solidFill>
              <a:effectLst/>
              <a:latin typeface="proxima-nova"/>
            </a:endParaRPr>
          </a:p>
          <a:p>
            <a:r>
              <a:rPr lang="en-IN" sz="1200" b="0" i="0" dirty="0">
                <a:solidFill>
                  <a:srgbClr val="212234"/>
                </a:solidFill>
                <a:effectLst/>
                <a:latin typeface="proxima-nova"/>
              </a:rPr>
              <a:t>The Data Governance Committee sets policies and procedures for data governance. This committee works with the CDO to establish the who, what, when, where, and why of data governance.</a:t>
            </a:r>
          </a:p>
        </p:txBody>
      </p:sp>
      <p:graphicFrame>
        <p:nvGraphicFramePr>
          <p:cNvPr id="5" name="Diagram 4">
            <a:extLst>
              <a:ext uri="{FF2B5EF4-FFF2-40B4-BE49-F238E27FC236}">
                <a16:creationId xmlns:a16="http://schemas.microsoft.com/office/drawing/2014/main" id="{DF8DCF59-16A3-2545-95E5-7DFBAA3290BF}"/>
              </a:ext>
            </a:extLst>
          </p:cNvPr>
          <p:cNvGraphicFramePr/>
          <p:nvPr>
            <p:extLst>
              <p:ext uri="{D42A27DB-BD31-4B8C-83A1-F6EECF244321}">
                <p14:modId xmlns:p14="http://schemas.microsoft.com/office/powerpoint/2010/main" val="1736045849"/>
              </p:ext>
            </p:extLst>
          </p:nvPr>
        </p:nvGraphicFramePr>
        <p:xfrm>
          <a:off x="-825500" y="135331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06209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DE3A8-407B-4F42-ACF1-16DC8B25C7F5}"/>
              </a:ext>
            </a:extLst>
          </p:cNvPr>
          <p:cNvSpPr>
            <a:spLocks noGrp="1"/>
          </p:cNvSpPr>
          <p:nvPr>
            <p:ph type="title"/>
          </p:nvPr>
        </p:nvSpPr>
        <p:spPr/>
        <p:txBody>
          <a:bodyPr/>
          <a:lstStyle/>
          <a:p>
            <a:r>
              <a:rPr lang="en-US" dirty="0"/>
              <a:t>Data Governance Strategies</a:t>
            </a:r>
          </a:p>
        </p:txBody>
      </p:sp>
      <p:graphicFrame>
        <p:nvGraphicFramePr>
          <p:cNvPr id="5" name="Diagram 4">
            <a:extLst>
              <a:ext uri="{FF2B5EF4-FFF2-40B4-BE49-F238E27FC236}">
                <a16:creationId xmlns:a16="http://schemas.microsoft.com/office/drawing/2014/main" id="{C3B47459-2812-8241-9C86-07A708CD9568}"/>
              </a:ext>
            </a:extLst>
          </p:cNvPr>
          <p:cNvGraphicFramePr/>
          <p:nvPr>
            <p:extLst>
              <p:ext uri="{D42A27DB-BD31-4B8C-83A1-F6EECF244321}">
                <p14:modId xmlns:p14="http://schemas.microsoft.com/office/powerpoint/2010/main" val="3505805364"/>
              </p:ext>
            </p:extLst>
          </p:nvPr>
        </p:nvGraphicFramePr>
        <p:xfrm>
          <a:off x="177800" y="1027906"/>
          <a:ext cx="7518400" cy="3505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DC8B1771-DB48-744D-959D-AE537D0E3681}"/>
              </a:ext>
            </a:extLst>
          </p:cNvPr>
          <p:cNvSpPr/>
          <p:nvPr/>
        </p:nvSpPr>
        <p:spPr>
          <a:xfrm>
            <a:off x="7696200" y="977251"/>
            <a:ext cx="4229100" cy="5355312"/>
          </a:xfrm>
          <a:prstGeom prst="rect">
            <a:avLst/>
          </a:prstGeom>
        </p:spPr>
        <p:txBody>
          <a:bodyPr wrap="square">
            <a:spAutoFit/>
          </a:bodyPr>
          <a:lstStyle/>
          <a:p>
            <a:pPr>
              <a:buFont typeface="Arial" panose="020B0604020202020204" pitchFamily="34" charset="0"/>
              <a:buChar char="•"/>
            </a:pPr>
            <a:r>
              <a:rPr lang="en-IN" b="1" i="0" dirty="0">
                <a:solidFill>
                  <a:srgbClr val="5F5D5D"/>
                </a:solidFill>
                <a:effectLst/>
                <a:latin typeface="minion-pro"/>
              </a:rPr>
              <a:t>Data</a:t>
            </a:r>
            <a:r>
              <a:rPr lang="en-IN" b="0" i="0" dirty="0">
                <a:solidFill>
                  <a:srgbClr val="5F5D5D"/>
                </a:solidFill>
                <a:effectLst/>
                <a:latin typeface="minion-pro"/>
              </a:rPr>
              <a:t>: Raw or processed data of any type (financial, numeric, image, text, etc.) relevant to the Application Area. These should be identified regardless of where they originate.</a:t>
            </a:r>
          </a:p>
          <a:p>
            <a:pPr>
              <a:buFont typeface="Arial" panose="020B0604020202020204" pitchFamily="34" charset="0"/>
              <a:buChar char="•"/>
            </a:pPr>
            <a:r>
              <a:rPr lang="en-IN" b="1" i="0" dirty="0">
                <a:solidFill>
                  <a:srgbClr val="5F5D5D"/>
                </a:solidFill>
                <a:effectLst/>
                <a:latin typeface="minion-pro"/>
              </a:rPr>
              <a:t>Systems</a:t>
            </a:r>
            <a:r>
              <a:rPr lang="en-IN" b="0" i="0" dirty="0">
                <a:solidFill>
                  <a:srgbClr val="5F5D5D"/>
                </a:solidFill>
                <a:effectLst/>
                <a:latin typeface="minion-pro"/>
              </a:rPr>
              <a:t>: Hardware, software, &amp; telecom systems that are used to collect, organize, &amp; process data (regardless of whether they are inside or outside the organization).</a:t>
            </a:r>
          </a:p>
          <a:p>
            <a:pPr>
              <a:buFont typeface="Arial" panose="020B0604020202020204" pitchFamily="34" charset="0"/>
              <a:buChar char="•"/>
            </a:pPr>
            <a:r>
              <a:rPr lang="en-IN" b="1" i="0" dirty="0">
                <a:solidFill>
                  <a:srgbClr val="5F5D5D"/>
                </a:solidFill>
                <a:effectLst/>
                <a:latin typeface="minion-pro"/>
              </a:rPr>
              <a:t>Processes</a:t>
            </a:r>
            <a:r>
              <a:rPr lang="en-IN" b="0" i="0" dirty="0">
                <a:solidFill>
                  <a:srgbClr val="5F5D5D"/>
                </a:solidFill>
                <a:effectLst/>
                <a:latin typeface="minion-pro"/>
              </a:rPr>
              <a:t>: Manual and automated tasks associated with managing &amp; using data – remember, this is not just about software!</a:t>
            </a:r>
          </a:p>
          <a:p>
            <a:pPr>
              <a:buFont typeface="Arial" panose="020B0604020202020204" pitchFamily="34" charset="0"/>
              <a:buChar char="•"/>
            </a:pPr>
            <a:r>
              <a:rPr lang="en-IN" b="1" i="0" dirty="0">
                <a:solidFill>
                  <a:srgbClr val="5F5D5D"/>
                </a:solidFill>
                <a:effectLst/>
                <a:latin typeface="minion-pro"/>
              </a:rPr>
              <a:t>Users</a:t>
            </a:r>
            <a:r>
              <a:rPr lang="en-IN" b="0" i="0" dirty="0">
                <a:solidFill>
                  <a:srgbClr val="5F5D5D"/>
                </a:solidFill>
                <a:effectLst/>
                <a:latin typeface="minion-pro"/>
              </a:rPr>
              <a:t>: Individuals &amp; groups that analyse, consume, or apply data supplied by systems &amp; processes.</a:t>
            </a:r>
          </a:p>
          <a:p>
            <a:pPr>
              <a:buFont typeface="Arial" panose="020B0604020202020204" pitchFamily="34" charset="0"/>
              <a:buChar char="•"/>
            </a:pPr>
            <a:r>
              <a:rPr lang="en-IN" b="1" i="0" dirty="0">
                <a:solidFill>
                  <a:srgbClr val="5F5D5D"/>
                </a:solidFill>
                <a:effectLst/>
                <a:latin typeface="minion-pro"/>
              </a:rPr>
              <a:t>Costs</a:t>
            </a:r>
            <a:r>
              <a:rPr lang="en-IN" b="0" i="0" dirty="0">
                <a:solidFill>
                  <a:srgbClr val="5F5D5D"/>
                </a:solidFill>
                <a:effectLst/>
                <a:latin typeface="minion-pro"/>
              </a:rPr>
              <a:t>: Direct &amp; indirect cost of resources required to provide data to users.</a:t>
            </a:r>
          </a:p>
          <a:p>
            <a:pPr>
              <a:buFont typeface="Arial" panose="020B0604020202020204" pitchFamily="34" charset="0"/>
              <a:buChar char="•"/>
            </a:pPr>
            <a:r>
              <a:rPr lang="en-IN" b="1" i="0" dirty="0">
                <a:solidFill>
                  <a:srgbClr val="5F5D5D"/>
                </a:solidFill>
                <a:effectLst/>
                <a:latin typeface="minion-pro"/>
              </a:rPr>
              <a:t>Benefits</a:t>
            </a:r>
            <a:r>
              <a:rPr lang="en-IN" b="0" i="0" dirty="0">
                <a:solidFill>
                  <a:srgbClr val="5F5D5D"/>
                </a:solidFill>
                <a:effectLst/>
                <a:latin typeface="minion-pro"/>
              </a:rPr>
              <a:t>: Measures of the value derived from using or analysing the data.</a:t>
            </a:r>
          </a:p>
        </p:txBody>
      </p:sp>
      <p:graphicFrame>
        <p:nvGraphicFramePr>
          <p:cNvPr id="7" name="Diagram 6">
            <a:extLst>
              <a:ext uri="{FF2B5EF4-FFF2-40B4-BE49-F238E27FC236}">
                <a16:creationId xmlns:a16="http://schemas.microsoft.com/office/drawing/2014/main" id="{9DF73401-4D87-0F4D-9B79-7228B3C9B46C}"/>
              </a:ext>
            </a:extLst>
          </p:cNvPr>
          <p:cNvGraphicFramePr/>
          <p:nvPr>
            <p:extLst>
              <p:ext uri="{D42A27DB-BD31-4B8C-83A1-F6EECF244321}">
                <p14:modId xmlns:p14="http://schemas.microsoft.com/office/powerpoint/2010/main" val="1563202718"/>
              </p:ext>
            </p:extLst>
          </p:nvPr>
        </p:nvGraphicFramePr>
        <p:xfrm>
          <a:off x="203200" y="2302813"/>
          <a:ext cx="7683500" cy="54186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577513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1BD77-C30B-D642-BB47-0B691E9EB826}"/>
              </a:ext>
            </a:extLst>
          </p:cNvPr>
          <p:cNvSpPr>
            <a:spLocks noGrp="1"/>
          </p:cNvSpPr>
          <p:nvPr>
            <p:ph type="title"/>
          </p:nvPr>
        </p:nvSpPr>
        <p:spPr>
          <a:xfrm>
            <a:off x="0" y="-180975"/>
            <a:ext cx="10515600" cy="1325563"/>
          </a:xfrm>
        </p:spPr>
        <p:txBody>
          <a:bodyPr/>
          <a:lstStyle/>
          <a:p>
            <a:r>
              <a:rPr lang="en-US" dirty="0"/>
              <a:t>Data Governance Best Practices</a:t>
            </a:r>
          </a:p>
        </p:txBody>
      </p:sp>
      <p:graphicFrame>
        <p:nvGraphicFramePr>
          <p:cNvPr id="6" name="Diagram 5">
            <a:extLst>
              <a:ext uri="{FF2B5EF4-FFF2-40B4-BE49-F238E27FC236}">
                <a16:creationId xmlns:a16="http://schemas.microsoft.com/office/drawing/2014/main" id="{7F48CB6B-F50C-314C-A4CE-CB0DD62DEB41}"/>
              </a:ext>
            </a:extLst>
          </p:cNvPr>
          <p:cNvGraphicFramePr/>
          <p:nvPr>
            <p:extLst>
              <p:ext uri="{D42A27DB-BD31-4B8C-83A1-F6EECF244321}">
                <p14:modId xmlns:p14="http://schemas.microsoft.com/office/powerpoint/2010/main" val="2755290390"/>
              </p:ext>
            </p:extLst>
          </p:nvPr>
        </p:nvGraphicFramePr>
        <p:xfrm>
          <a:off x="-673100" y="795866"/>
          <a:ext cx="7912100" cy="59478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a:extLst>
              <a:ext uri="{FF2B5EF4-FFF2-40B4-BE49-F238E27FC236}">
                <a16:creationId xmlns:a16="http://schemas.microsoft.com/office/drawing/2014/main" id="{E7B04576-B93D-454D-9CFF-66A0AA1A6F18}"/>
              </a:ext>
            </a:extLst>
          </p:cNvPr>
          <p:cNvGraphicFramePr/>
          <p:nvPr>
            <p:extLst>
              <p:ext uri="{D42A27DB-BD31-4B8C-83A1-F6EECF244321}">
                <p14:modId xmlns:p14="http://schemas.microsoft.com/office/powerpoint/2010/main" val="549666467"/>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9" name="Diagram 8">
            <a:extLst>
              <a:ext uri="{FF2B5EF4-FFF2-40B4-BE49-F238E27FC236}">
                <a16:creationId xmlns:a16="http://schemas.microsoft.com/office/drawing/2014/main" id="{B2DA4119-91FC-1448-9758-9089D2451826}"/>
              </a:ext>
            </a:extLst>
          </p:cNvPr>
          <p:cNvGraphicFramePr/>
          <p:nvPr>
            <p:extLst>
              <p:ext uri="{D42A27DB-BD31-4B8C-83A1-F6EECF244321}">
                <p14:modId xmlns:p14="http://schemas.microsoft.com/office/powerpoint/2010/main" val="2852460886"/>
              </p:ext>
            </p:extLst>
          </p:nvPr>
        </p:nvGraphicFramePr>
        <p:xfrm>
          <a:off x="5092700" y="965993"/>
          <a:ext cx="8128000" cy="5418667"/>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3776622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64E94-D30A-2747-AAEE-1FEE4DDFBA4F}"/>
              </a:ext>
            </a:extLst>
          </p:cNvPr>
          <p:cNvSpPr>
            <a:spLocks noGrp="1"/>
          </p:cNvSpPr>
          <p:nvPr>
            <p:ph type="title"/>
          </p:nvPr>
        </p:nvSpPr>
        <p:spPr>
          <a:xfrm>
            <a:off x="0" y="-320675"/>
            <a:ext cx="10515600" cy="1325563"/>
          </a:xfrm>
        </p:spPr>
        <p:txBody>
          <a:bodyPr/>
          <a:lstStyle/>
          <a:p>
            <a:r>
              <a:rPr lang="en-US" dirty="0"/>
              <a:t>Tools/</a:t>
            </a:r>
            <a:r>
              <a:rPr lang="en-US" dirty="0" err="1"/>
              <a:t>Softwares</a:t>
            </a:r>
            <a:endParaRPr lang="en-US" dirty="0"/>
          </a:p>
        </p:txBody>
      </p:sp>
      <p:graphicFrame>
        <p:nvGraphicFramePr>
          <p:cNvPr id="5" name="Table 4">
            <a:extLst>
              <a:ext uri="{FF2B5EF4-FFF2-40B4-BE49-F238E27FC236}">
                <a16:creationId xmlns:a16="http://schemas.microsoft.com/office/drawing/2014/main" id="{EEC44F54-0D4E-994C-81E5-916C1E01ADCE}"/>
              </a:ext>
            </a:extLst>
          </p:cNvPr>
          <p:cNvGraphicFramePr>
            <a:graphicFrameLocks noGrp="1"/>
          </p:cNvGraphicFramePr>
          <p:nvPr>
            <p:extLst>
              <p:ext uri="{D42A27DB-BD31-4B8C-83A1-F6EECF244321}">
                <p14:modId xmlns:p14="http://schemas.microsoft.com/office/powerpoint/2010/main" val="2119732912"/>
              </p:ext>
            </p:extLst>
          </p:nvPr>
        </p:nvGraphicFramePr>
        <p:xfrm>
          <a:off x="1" y="662916"/>
          <a:ext cx="11353800" cy="6802475"/>
        </p:xfrm>
        <a:graphic>
          <a:graphicData uri="http://schemas.openxmlformats.org/drawingml/2006/table">
            <a:tbl>
              <a:tblPr firstRow="1" bandRow="1">
                <a:tableStyleId>{5C22544A-7EE6-4342-B048-85BDC9FD1C3A}</a:tableStyleId>
              </a:tblPr>
              <a:tblGrid>
                <a:gridCol w="2829381">
                  <a:extLst>
                    <a:ext uri="{9D8B030D-6E8A-4147-A177-3AD203B41FA5}">
                      <a16:colId xmlns:a16="http://schemas.microsoft.com/office/drawing/2014/main" val="1741240416"/>
                    </a:ext>
                  </a:extLst>
                </a:gridCol>
                <a:gridCol w="2841473">
                  <a:extLst>
                    <a:ext uri="{9D8B030D-6E8A-4147-A177-3AD203B41FA5}">
                      <a16:colId xmlns:a16="http://schemas.microsoft.com/office/drawing/2014/main" val="2166436449"/>
                    </a:ext>
                  </a:extLst>
                </a:gridCol>
                <a:gridCol w="2841473">
                  <a:extLst>
                    <a:ext uri="{9D8B030D-6E8A-4147-A177-3AD203B41FA5}">
                      <a16:colId xmlns:a16="http://schemas.microsoft.com/office/drawing/2014/main" val="256083598"/>
                    </a:ext>
                  </a:extLst>
                </a:gridCol>
                <a:gridCol w="2841473">
                  <a:extLst>
                    <a:ext uri="{9D8B030D-6E8A-4147-A177-3AD203B41FA5}">
                      <a16:colId xmlns:a16="http://schemas.microsoft.com/office/drawing/2014/main" val="2619544146"/>
                    </a:ext>
                  </a:extLst>
                </a:gridCol>
              </a:tblGrid>
              <a:tr h="790547">
                <a:tc>
                  <a:txBody>
                    <a:bodyPr/>
                    <a:lstStyle/>
                    <a:p>
                      <a:pPr algn="l" fontAlgn="ctr" latinLnBrk="0"/>
                      <a:r>
                        <a:rPr lang="en-IN" b="1" dirty="0">
                          <a:effectLst/>
                        </a:rPr>
                        <a:t>Data Governance Tools</a:t>
                      </a:r>
                    </a:p>
                  </a:txBody>
                  <a:tcPr marL="76200" marR="76200" marT="76200" marB="76200" anchor="ctr"/>
                </a:tc>
                <a:tc>
                  <a:txBody>
                    <a:bodyPr/>
                    <a:lstStyle/>
                    <a:p>
                      <a:pPr algn="l" fontAlgn="ctr" latinLnBrk="0"/>
                      <a:r>
                        <a:rPr lang="en-IN" b="1" dirty="0">
                          <a:effectLst/>
                        </a:rPr>
                        <a:t>Features &amp; Functions</a:t>
                      </a:r>
                    </a:p>
                  </a:txBody>
                  <a:tcPr marL="76200" marR="76200" marT="76200" marB="76200" anchor="ctr"/>
                </a:tc>
                <a:tc>
                  <a:txBody>
                    <a:bodyPr/>
                    <a:lstStyle/>
                    <a:p>
                      <a:pPr algn="l" fontAlgn="ctr" latinLnBrk="0"/>
                      <a:r>
                        <a:rPr lang="en-IN" b="1">
                          <a:effectLst/>
                        </a:rPr>
                        <a:t>Platform</a:t>
                      </a:r>
                    </a:p>
                  </a:txBody>
                  <a:tcPr marL="76200" marR="76200" marT="76200" marB="76200" anchor="ctr"/>
                </a:tc>
                <a:tc>
                  <a:txBody>
                    <a:bodyPr/>
                    <a:lstStyle/>
                    <a:p>
                      <a:pPr algn="l" fontAlgn="ctr" latinLnBrk="0"/>
                      <a:r>
                        <a:rPr lang="en-IN" b="1">
                          <a:effectLst/>
                        </a:rPr>
                        <a:t>Price</a:t>
                      </a:r>
                    </a:p>
                  </a:txBody>
                  <a:tcPr marL="76200" marR="76200" marT="76200" marB="76200" anchor="ctr"/>
                </a:tc>
                <a:extLst>
                  <a:ext uri="{0D108BD9-81ED-4DB2-BD59-A6C34878D82A}">
                    <a16:rowId xmlns:a16="http://schemas.microsoft.com/office/drawing/2014/main" val="3613540603"/>
                  </a:ext>
                </a:extLst>
              </a:tr>
              <a:tr h="924418">
                <a:tc>
                  <a:txBody>
                    <a:bodyPr/>
                    <a:lstStyle/>
                    <a:p>
                      <a:pPr algn="l" fontAlgn="t" latinLnBrk="0"/>
                      <a:r>
                        <a:rPr lang="en-IN" sz="1200" b="0" kern="1200" baseline="0" dirty="0">
                          <a:solidFill>
                            <a:schemeClr val="dk1"/>
                          </a:solidFill>
                          <a:effectLst/>
                          <a:latin typeface="+mn-lt"/>
                          <a:ea typeface="+mn-ea"/>
                          <a:cs typeface="+mn-cs"/>
                          <a:hlinkClick r:id="rId2">
                            <a:extLst>
                              <a:ext uri="{A12FA001-AC4F-418D-AE19-62706E023703}">
                                <ahyp:hlinkClr xmlns:ahyp="http://schemas.microsoft.com/office/drawing/2018/hyperlinkcolor" val="tx"/>
                              </a:ext>
                            </a:extLst>
                          </a:hlinkClick>
                        </a:rPr>
                        <a:t>OvalEdge</a:t>
                      </a:r>
                      <a:br>
                        <a:rPr lang="en-IN" sz="1200" b="0" kern="1200" baseline="0" dirty="0">
                          <a:solidFill>
                            <a:schemeClr val="dk1"/>
                          </a:solidFill>
                          <a:effectLst/>
                          <a:latin typeface="+mn-lt"/>
                          <a:ea typeface="+mn-ea"/>
                          <a:cs typeface="+mn-cs"/>
                        </a:rPr>
                      </a:br>
                      <a:br>
                        <a:rPr lang="en-IN" sz="1200" b="0" kern="1200" baseline="0" dirty="0">
                          <a:solidFill>
                            <a:schemeClr val="dk1"/>
                          </a:solidFill>
                          <a:effectLst/>
                          <a:latin typeface="+mn-lt"/>
                          <a:ea typeface="+mn-ea"/>
                          <a:cs typeface="+mn-cs"/>
                        </a:rPr>
                      </a:br>
                      <a:endParaRPr lang="en-IN" sz="1200" b="0" kern="1200" baseline="0" dirty="0">
                        <a:solidFill>
                          <a:schemeClr val="dk1"/>
                        </a:solidFill>
                        <a:effectLst/>
                        <a:latin typeface="+mn-lt"/>
                        <a:ea typeface="+mn-ea"/>
                        <a:cs typeface="+mn-cs"/>
                      </a:endParaRP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Data Governance,</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Data </a:t>
                      </a:r>
                      <a:r>
                        <a:rPr lang="en-IN" sz="1200" b="0" kern="1200" baseline="0" dirty="0" err="1">
                          <a:solidFill>
                            <a:schemeClr val="dk1"/>
                          </a:solidFill>
                          <a:effectLst/>
                          <a:latin typeface="+mn-lt"/>
                          <a:ea typeface="+mn-ea"/>
                          <a:cs typeface="+mn-cs"/>
                        </a:rPr>
                        <a:t>Catalog</a:t>
                      </a:r>
                      <a:r>
                        <a:rPr lang="en-IN" sz="1200" b="0" kern="1200" baseline="0" dirty="0">
                          <a:solidFill>
                            <a:schemeClr val="dk1"/>
                          </a:solidFill>
                          <a:effectLst/>
                          <a:latin typeface="+mn-lt"/>
                          <a:ea typeface="+mn-ea"/>
                          <a:cs typeface="+mn-cs"/>
                        </a:rPr>
                        <a:t>,</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Automated Data Lineage,</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Data Discovery,</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Self-Service Analytics</a:t>
                      </a: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Windows,</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Unix,</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Cloud,</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On-Premise,</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Web</a:t>
                      </a:r>
                      <a:r>
                        <a:rPr lang="en-IN" sz="1200" b="0" kern="1200" baseline="0">
                          <a:solidFill>
                            <a:schemeClr val="dk1"/>
                          </a:solidFill>
                          <a:effectLst/>
                          <a:latin typeface="+mn-lt"/>
                          <a:ea typeface="+mn-ea"/>
                          <a:cs typeface="+mn-cs"/>
                        </a:rPr>
                        <a:t>, and SaaS</a:t>
                      </a:r>
                      <a:r>
                        <a:rPr lang="en-IN" sz="1200" b="0" kern="1200" baseline="0" dirty="0">
                          <a:solidFill>
                            <a:schemeClr val="dk1"/>
                          </a:solidFill>
                          <a:effectLst/>
                          <a:latin typeface="+mn-lt"/>
                          <a:ea typeface="+mn-ea"/>
                          <a:cs typeface="+mn-cs"/>
                        </a:rPr>
                        <a:t>.</a:t>
                      </a:r>
                    </a:p>
                  </a:txBody>
                  <a:tcPr marL="76200" marR="76200" marT="76200" marB="76200"/>
                </a:tc>
                <a:tc>
                  <a:txBody>
                    <a:bodyPr/>
                    <a:lstStyle/>
                    <a:p>
                      <a:pPr algn="l" fontAlgn="t" latinLnBrk="0"/>
                      <a:r>
                        <a:rPr lang="en-IN" sz="1200" b="0" kern="1200" baseline="0">
                          <a:solidFill>
                            <a:schemeClr val="dk1"/>
                          </a:solidFill>
                          <a:effectLst/>
                          <a:latin typeface="+mn-lt"/>
                          <a:ea typeface="+mn-ea"/>
                          <a:cs typeface="+mn-cs"/>
                        </a:rPr>
                        <a:t>Starts at $50/user/month.</a:t>
                      </a:r>
                      <a:br>
                        <a:rPr lang="en-IN" sz="1200" b="0" kern="1200" baseline="0">
                          <a:solidFill>
                            <a:schemeClr val="dk1"/>
                          </a:solidFill>
                          <a:effectLst/>
                          <a:latin typeface="+mn-lt"/>
                          <a:ea typeface="+mn-ea"/>
                          <a:cs typeface="+mn-cs"/>
                        </a:rPr>
                      </a:br>
                      <a:br>
                        <a:rPr lang="en-IN" sz="1200" b="0" kern="1200" baseline="0">
                          <a:solidFill>
                            <a:schemeClr val="dk1"/>
                          </a:solidFill>
                          <a:effectLst/>
                          <a:latin typeface="+mn-lt"/>
                          <a:ea typeface="+mn-ea"/>
                          <a:cs typeface="+mn-cs"/>
                        </a:rPr>
                      </a:br>
                      <a:r>
                        <a:rPr lang="en-IN" sz="1200" b="0" kern="1200" baseline="0">
                          <a:solidFill>
                            <a:schemeClr val="dk1"/>
                          </a:solidFill>
                          <a:effectLst/>
                          <a:latin typeface="+mn-lt"/>
                          <a:ea typeface="+mn-ea"/>
                          <a:cs typeface="+mn-cs"/>
                        </a:rPr>
                        <a:t>For more details, contact company.</a:t>
                      </a:r>
                    </a:p>
                  </a:txBody>
                  <a:tcPr marL="76200" marR="76200" marT="76200" marB="76200"/>
                </a:tc>
                <a:extLst>
                  <a:ext uri="{0D108BD9-81ED-4DB2-BD59-A6C34878D82A}">
                    <a16:rowId xmlns:a16="http://schemas.microsoft.com/office/drawing/2014/main" val="638611514"/>
                  </a:ext>
                </a:extLst>
              </a:tr>
              <a:tr h="383229">
                <a:tc>
                  <a:txBody>
                    <a:bodyPr/>
                    <a:lstStyle/>
                    <a:p>
                      <a:pPr algn="l" fontAlgn="t" latinLnBrk="0"/>
                      <a:r>
                        <a:rPr lang="en-IN" sz="1200" b="0" kern="1200" baseline="0" dirty="0">
                          <a:solidFill>
                            <a:schemeClr val="dk1"/>
                          </a:solidFill>
                          <a:effectLst/>
                          <a:latin typeface="+mn-lt"/>
                          <a:ea typeface="+mn-ea"/>
                          <a:cs typeface="+mn-cs"/>
                          <a:hlinkClick r:id="rId3">
                            <a:extLst>
                              <a:ext uri="{A12FA001-AC4F-418D-AE19-62706E023703}">
                                <ahyp:hlinkClr xmlns:ahyp="http://schemas.microsoft.com/office/drawing/2018/hyperlinkcolor" val="tx"/>
                              </a:ext>
                            </a:extLst>
                          </a:hlinkClick>
                        </a:rPr>
                        <a:t>Truedat</a:t>
                      </a:r>
                      <a:br>
                        <a:rPr lang="en-IN" sz="1200" b="0" kern="1200" baseline="0" dirty="0">
                          <a:solidFill>
                            <a:schemeClr val="dk1"/>
                          </a:solidFill>
                          <a:effectLst/>
                          <a:latin typeface="+mn-lt"/>
                          <a:ea typeface="+mn-ea"/>
                          <a:cs typeface="+mn-cs"/>
                        </a:rPr>
                      </a:br>
                      <a:br>
                        <a:rPr lang="en-IN" sz="1200" b="0" kern="1200" baseline="0" dirty="0">
                          <a:solidFill>
                            <a:schemeClr val="dk1"/>
                          </a:solidFill>
                          <a:effectLst/>
                          <a:latin typeface="+mn-lt"/>
                          <a:ea typeface="+mn-ea"/>
                          <a:cs typeface="+mn-cs"/>
                        </a:rPr>
                      </a:br>
                      <a:endParaRPr lang="en-IN" sz="1200" b="0" kern="1200" baseline="0" dirty="0">
                        <a:solidFill>
                          <a:schemeClr val="dk1"/>
                        </a:solidFill>
                        <a:effectLst/>
                        <a:latin typeface="+mn-lt"/>
                        <a:ea typeface="+mn-ea"/>
                        <a:cs typeface="+mn-cs"/>
                      </a:endParaRP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Data Governance,</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Business Glossary,</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Data </a:t>
                      </a:r>
                      <a:r>
                        <a:rPr lang="en-IN" sz="1200" b="0" kern="1200" baseline="0" dirty="0" err="1">
                          <a:solidFill>
                            <a:schemeClr val="dk1"/>
                          </a:solidFill>
                          <a:effectLst/>
                          <a:latin typeface="+mn-lt"/>
                          <a:ea typeface="+mn-ea"/>
                          <a:cs typeface="+mn-cs"/>
                        </a:rPr>
                        <a:t>Catalog</a:t>
                      </a:r>
                      <a:r>
                        <a:rPr lang="en-IN" sz="1200" b="0" kern="1200" baseline="0" dirty="0">
                          <a:solidFill>
                            <a:schemeClr val="dk1"/>
                          </a:solidFill>
                          <a:effectLst/>
                          <a:latin typeface="+mn-lt"/>
                          <a:ea typeface="+mn-ea"/>
                          <a:cs typeface="+mn-cs"/>
                        </a:rPr>
                        <a:t> ,Data Lineage, Data Quality.</a:t>
                      </a:r>
                    </a:p>
                  </a:txBody>
                  <a:tcPr marL="76200" marR="76200" marT="76200" marB="76200"/>
                </a:tc>
                <a:tc>
                  <a:txBody>
                    <a:bodyPr/>
                    <a:lstStyle/>
                    <a:p>
                      <a:pPr algn="l" fontAlgn="t" latinLnBrk="0"/>
                      <a:r>
                        <a:rPr lang="en-IN" sz="1200" b="0" kern="1200" baseline="0">
                          <a:solidFill>
                            <a:schemeClr val="dk1"/>
                          </a:solidFill>
                          <a:effectLst/>
                          <a:latin typeface="+mn-lt"/>
                          <a:ea typeface="+mn-ea"/>
                          <a:cs typeface="+mn-cs"/>
                        </a:rPr>
                        <a:t>Cloud,</a:t>
                      </a:r>
                      <a:br>
                        <a:rPr lang="en-IN" sz="1200" b="0" kern="1200" baseline="0">
                          <a:solidFill>
                            <a:schemeClr val="dk1"/>
                          </a:solidFill>
                          <a:effectLst/>
                          <a:latin typeface="+mn-lt"/>
                          <a:ea typeface="+mn-ea"/>
                          <a:cs typeface="+mn-cs"/>
                        </a:rPr>
                      </a:br>
                      <a:r>
                        <a:rPr lang="en-IN" sz="1200" b="0" kern="1200" baseline="0">
                          <a:solidFill>
                            <a:schemeClr val="dk1"/>
                          </a:solidFill>
                          <a:effectLst/>
                          <a:latin typeface="+mn-lt"/>
                          <a:ea typeface="+mn-ea"/>
                          <a:cs typeface="+mn-cs"/>
                        </a:rPr>
                        <a:t>On-Premise.</a:t>
                      </a:r>
                    </a:p>
                  </a:txBody>
                  <a:tcPr marL="76200" marR="76200" marT="76200" marB="76200"/>
                </a:tc>
                <a:tc>
                  <a:txBody>
                    <a:bodyPr/>
                    <a:lstStyle/>
                    <a:p>
                      <a:pPr algn="l" fontAlgn="t" latinLnBrk="0"/>
                      <a:r>
                        <a:rPr lang="en-IN" sz="1200" b="0" kern="1200" baseline="0">
                          <a:solidFill>
                            <a:schemeClr val="dk1"/>
                          </a:solidFill>
                          <a:effectLst/>
                          <a:latin typeface="+mn-lt"/>
                          <a:ea typeface="+mn-ea"/>
                          <a:cs typeface="+mn-cs"/>
                        </a:rPr>
                        <a:t>Open source.</a:t>
                      </a:r>
                      <a:br>
                        <a:rPr lang="en-IN" sz="1200" b="0" kern="1200" baseline="0">
                          <a:solidFill>
                            <a:schemeClr val="dk1"/>
                          </a:solidFill>
                          <a:effectLst/>
                          <a:latin typeface="+mn-lt"/>
                          <a:ea typeface="+mn-ea"/>
                          <a:cs typeface="+mn-cs"/>
                        </a:rPr>
                      </a:br>
                      <a:r>
                        <a:rPr lang="en-IN" sz="1200" b="0" kern="1200" baseline="0">
                          <a:solidFill>
                            <a:schemeClr val="dk1"/>
                          </a:solidFill>
                          <a:effectLst/>
                          <a:latin typeface="+mn-lt"/>
                          <a:ea typeface="+mn-ea"/>
                          <a:cs typeface="+mn-cs"/>
                        </a:rPr>
                        <a:t>Professional Services Fee.</a:t>
                      </a:r>
                      <a:br>
                        <a:rPr lang="en-IN" sz="1200" b="0" kern="1200" baseline="0">
                          <a:solidFill>
                            <a:schemeClr val="dk1"/>
                          </a:solidFill>
                          <a:effectLst/>
                          <a:latin typeface="+mn-lt"/>
                          <a:ea typeface="+mn-ea"/>
                          <a:cs typeface="+mn-cs"/>
                        </a:rPr>
                      </a:br>
                      <a:r>
                        <a:rPr lang="en-IN" sz="1200" b="0" kern="1200" baseline="0">
                          <a:solidFill>
                            <a:schemeClr val="dk1"/>
                          </a:solidFill>
                          <a:effectLst/>
                          <a:latin typeface="+mn-lt"/>
                          <a:ea typeface="+mn-ea"/>
                          <a:cs typeface="+mn-cs"/>
                        </a:rPr>
                        <a:t>Contact the company, for more details.</a:t>
                      </a:r>
                    </a:p>
                  </a:txBody>
                  <a:tcPr marL="76200" marR="76200" marT="76200" marB="76200"/>
                </a:tc>
                <a:extLst>
                  <a:ext uri="{0D108BD9-81ED-4DB2-BD59-A6C34878D82A}">
                    <a16:rowId xmlns:a16="http://schemas.microsoft.com/office/drawing/2014/main" val="3632988372"/>
                  </a:ext>
                </a:extLst>
              </a:tr>
              <a:tr h="0">
                <a:tc>
                  <a:txBody>
                    <a:bodyPr/>
                    <a:lstStyle/>
                    <a:p>
                      <a:pPr algn="l" fontAlgn="t" latinLnBrk="0"/>
                      <a:r>
                        <a:rPr lang="en-IN" sz="1200" b="0" kern="1200" baseline="0" dirty="0">
                          <a:solidFill>
                            <a:schemeClr val="dk1"/>
                          </a:solidFill>
                          <a:effectLst/>
                          <a:latin typeface="+mn-lt"/>
                          <a:ea typeface="+mn-ea"/>
                          <a:cs typeface="+mn-cs"/>
                          <a:hlinkClick r:id="rId4">
                            <a:extLst>
                              <a:ext uri="{A12FA001-AC4F-418D-AE19-62706E023703}">
                                <ahyp:hlinkClr xmlns:ahyp="http://schemas.microsoft.com/office/drawing/2018/hyperlinkcolor" val="tx"/>
                              </a:ext>
                            </a:extLst>
                          </a:hlinkClick>
                        </a:rPr>
                        <a:t>Xplenty</a:t>
                      </a:r>
                      <a:br>
                        <a:rPr lang="en-IN" sz="1200" b="0" kern="1200" baseline="0" dirty="0">
                          <a:solidFill>
                            <a:schemeClr val="dk1"/>
                          </a:solidFill>
                          <a:effectLst/>
                          <a:latin typeface="+mn-lt"/>
                          <a:ea typeface="+mn-ea"/>
                          <a:cs typeface="+mn-cs"/>
                        </a:rPr>
                      </a:br>
                      <a:br>
                        <a:rPr lang="en-IN" sz="1200" b="0" kern="1200" baseline="0" dirty="0">
                          <a:solidFill>
                            <a:schemeClr val="dk1"/>
                          </a:solidFill>
                          <a:effectLst/>
                          <a:latin typeface="+mn-lt"/>
                          <a:ea typeface="+mn-ea"/>
                          <a:cs typeface="+mn-cs"/>
                        </a:rPr>
                      </a:br>
                      <a:endParaRPr lang="en-IN" sz="1200" b="0" kern="1200" baseline="0" dirty="0">
                        <a:solidFill>
                          <a:schemeClr val="dk1"/>
                        </a:solidFill>
                        <a:effectLst/>
                        <a:latin typeface="+mn-lt"/>
                        <a:ea typeface="+mn-ea"/>
                        <a:cs typeface="+mn-cs"/>
                      </a:endParaRP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Data Integration, ETL, ELT, etc.</a:t>
                      </a: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Windows &amp; Mac.</a:t>
                      </a:r>
                    </a:p>
                  </a:txBody>
                  <a:tcPr marL="76200" marR="76200" marT="76200" marB="76200"/>
                </a:tc>
                <a:tc>
                  <a:txBody>
                    <a:bodyPr/>
                    <a:lstStyle/>
                    <a:p>
                      <a:pPr algn="l" fontAlgn="t" latinLnBrk="0"/>
                      <a:r>
                        <a:rPr lang="en-IN" sz="1200" b="0" kern="1200" baseline="0">
                          <a:solidFill>
                            <a:schemeClr val="dk1"/>
                          </a:solidFill>
                          <a:effectLst/>
                          <a:latin typeface="+mn-lt"/>
                          <a:ea typeface="+mn-ea"/>
                          <a:cs typeface="+mn-cs"/>
                        </a:rPr>
                        <a:t>Get a quote.</a:t>
                      </a:r>
                    </a:p>
                  </a:txBody>
                  <a:tcPr marL="76200" marR="76200" marT="76200" marB="76200"/>
                </a:tc>
                <a:extLst>
                  <a:ext uri="{0D108BD9-81ED-4DB2-BD59-A6C34878D82A}">
                    <a16:rowId xmlns:a16="http://schemas.microsoft.com/office/drawing/2014/main" val="3981761134"/>
                  </a:ext>
                </a:extLst>
              </a:tr>
              <a:tr h="646647">
                <a:tc>
                  <a:txBody>
                    <a:bodyPr/>
                    <a:lstStyle/>
                    <a:p>
                      <a:pPr algn="l" fontAlgn="t" latinLnBrk="0"/>
                      <a:r>
                        <a:rPr lang="en-IN" sz="1200" b="0" kern="1200" baseline="0">
                          <a:solidFill>
                            <a:schemeClr val="dk1"/>
                          </a:solidFill>
                          <a:effectLst/>
                          <a:latin typeface="+mn-lt"/>
                          <a:ea typeface="+mn-ea"/>
                          <a:cs typeface="+mn-cs"/>
                          <a:hlinkClick r:id="rId5">
                            <a:extLst>
                              <a:ext uri="{A12FA001-AC4F-418D-AE19-62706E023703}">
                                <ahyp:hlinkClr xmlns:ahyp="http://schemas.microsoft.com/office/drawing/2018/hyperlinkcolor" val="tx"/>
                              </a:ext>
                            </a:extLst>
                          </a:hlinkClick>
                        </a:rPr>
                        <a:t>Atlan</a:t>
                      </a:r>
                      <a:br>
                        <a:rPr lang="en-IN" sz="1200" b="0" kern="1200" baseline="0">
                          <a:solidFill>
                            <a:schemeClr val="dk1"/>
                          </a:solidFill>
                          <a:effectLst/>
                          <a:latin typeface="+mn-lt"/>
                          <a:ea typeface="+mn-ea"/>
                          <a:cs typeface="+mn-cs"/>
                        </a:rPr>
                      </a:br>
                      <a:br>
                        <a:rPr lang="en-IN" sz="1200" b="0" kern="1200" baseline="0">
                          <a:solidFill>
                            <a:schemeClr val="dk1"/>
                          </a:solidFill>
                          <a:effectLst/>
                          <a:latin typeface="+mn-lt"/>
                          <a:ea typeface="+mn-ea"/>
                          <a:cs typeface="+mn-cs"/>
                        </a:rPr>
                      </a:br>
                      <a:endParaRPr lang="en-IN" sz="1200" b="0" kern="1200" baseline="0">
                        <a:solidFill>
                          <a:schemeClr val="dk1"/>
                        </a:solidFill>
                        <a:effectLst/>
                        <a:latin typeface="+mn-lt"/>
                        <a:ea typeface="+mn-ea"/>
                        <a:cs typeface="+mn-cs"/>
                      </a:endParaRPr>
                    </a:p>
                  </a:txBody>
                  <a:tcPr marL="76200" marR="76200" marT="76200" marB="76200"/>
                </a:tc>
                <a:tc>
                  <a:txBody>
                    <a:bodyPr/>
                    <a:lstStyle/>
                    <a:p>
                      <a:pPr algn="l" fontAlgn="t" latinLnBrk="0"/>
                      <a:r>
                        <a:rPr lang="en-IN" sz="1200" b="0" kern="1200" baseline="0">
                          <a:solidFill>
                            <a:schemeClr val="dk1"/>
                          </a:solidFill>
                          <a:effectLst/>
                          <a:latin typeface="+mn-lt"/>
                          <a:ea typeface="+mn-ea"/>
                          <a:cs typeface="+mn-cs"/>
                        </a:rPr>
                        <a:t>Data Governance, Automated Lineage, Auto-Classification of PII, Column Level Access Control, Cloud Integrations.</a:t>
                      </a: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Web, Cloud, and SaaS.</a:t>
                      </a: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Pay as you go pricing. Get a quote.</a:t>
                      </a:r>
                    </a:p>
                  </a:txBody>
                  <a:tcPr marL="76200" marR="76200" marT="76200" marB="76200"/>
                </a:tc>
                <a:extLst>
                  <a:ext uri="{0D108BD9-81ED-4DB2-BD59-A6C34878D82A}">
                    <a16:rowId xmlns:a16="http://schemas.microsoft.com/office/drawing/2014/main" val="1979958734"/>
                  </a:ext>
                </a:extLst>
              </a:tr>
              <a:tr h="891288">
                <a:tc>
                  <a:txBody>
                    <a:bodyPr/>
                    <a:lstStyle/>
                    <a:p>
                      <a:pPr marL="0" algn="l" defTabSz="914400" rtl="0" eaLnBrk="1" fontAlgn="t" latinLnBrk="0" hangingPunct="1"/>
                      <a:r>
                        <a:rPr lang="en-IN" sz="1200" b="0" kern="1200" baseline="0" dirty="0">
                          <a:solidFill>
                            <a:schemeClr val="dk1"/>
                          </a:solidFill>
                          <a:effectLst/>
                          <a:latin typeface="+mn-lt"/>
                          <a:ea typeface="+mn-ea"/>
                          <a:cs typeface="+mn-cs"/>
                          <a:hlinkClick r:id="rId6">
                            <a:extLst>
                              <a:ext uri="{A12FA001-AC4F-418D-AE19-62706E023703}">
                                <ahyp:hlinkClr xmlns:ahyp="http://schemas.microsoft.com/office/drawing/2018/hyperlinkcolor" val="tx"/>
                              </a:ext>
                            </a:extLst>
                          </a:hlinkClick>
                        </a:rPr>
                        <a:t>Collibra</a:t>
                      </a:r>
                      <a:br>
                        <a:rPr lang="en-IN" sz="1200" b="0" kern="1200" baseline="0" dirty="0">
                          <a:solidFill>
                            <a:schemeClr val="dk1"/>
                          </a:solidFill>
                          <a:effectLst/>
                          <a:latin typeface="+mn-lt"/>
                          <a:ea typeface="+mn-ea"/>
                          <a:cs typeface="+mn-cs"/>
                        </a:rPr>
                      </a:br>
                      <a:br>
                        <a:rPr lang="en-IN" sz="1200" b="0" kern="1200" baseline="0" dirty="0">
                          <a:solidFill>
                            <a:schemeClr val="dk1"/>
                          </a:solidFill>
                          <a:effectLst/>
                          <a:latin typeface="+mn-lt"/>
                          <a:ea typeface="+mn-ea"/>
                          <a:cs typeface="+mn-cs"/>
                        </a:rPr>
                      </a:br>
                      <a:endParaRPr lang="en-IN" sz="1200" b="0" kern="1200" baseline="0" dirty="0">
                        <a:solidFill>
                          <a:schemeClr val="dk1"/>
                        </a:solidFill>
                        <a:effectLst/>
                        <a:latin typeface="+mn-lt"/>
                        <a:ea typeface="+mn-ea"/>
                        <a:cs typeface="+mn-cs"/>
                      </a:endParaRP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Collaboration Features,</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Data Help Desk, Automation of Data Governance &amp; Management.</a:t>
                      </a: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Windows,</a:t>
                      </a:r>
                      <a:br>
                        <a:rPr lang="en-IN" sz="1200" b="0" kern="1200" baseline="0" dirty="0">
                          <a:solidFill>
                            <a:schemeClr val="dk1"/>
                          </a:solidFill>
                          <a:effectLst/>
                          <a:latin typeface="+mn-lt"/>
                          <a:ea typeface="+mn-ea"/>
                          <a:cs typeface="+mn-cs"/>
                        </a:rPr>
                      </a:br>
                      <a:r>
                        <a:rPr lang="en-IN" sz="1200" b="0" kern="1200" baseline="0" dirty="0" err="1">
                          <a:solidFill>
                            <a:schemeClr val="dk1"/>
                          </a:solidFill>
                          <a:effectLst/>
                          <a:latin typeface="+mn-lt"/>
                          <a:ea typeface="+mn-ea"/>
                          <a:cs typeface="+mn-cs"/>
                        </a:rPr>
                        <a:t>Mac,iOS</a:t>
                      </a:r>
                      <a:r>
                        <a:rPr lang="en-IN" sz="1200" b="0" kern="1200" baseline="0" dirty="0">
                          <a:solidFill>
                            <a:schemeClr val="dk1"/>
                          </a:solidFill>
                          <a:effectLst/>
                          <a:latin typeface="+mn-lt"/>
                          <a:ea typeface="+mn-ea"/>
                          <a:cs typeface="+mn-cs"/>
                        </a:rPr>
                        <a:t>,</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Cloud,</a:t>
                      </a:r>
                      <a:br>
                        <a:rPr lang="en-IN" sz="1200" b="0" kern="1200" baseline="0" dirty="0">
                          <a:solidFill>
                            <a:schemeClr val="dk1"/>
                          </a:solidFill>
                          <a:effectLst/>
                          <a:latin typeface="+mn-lt"/>
                          <a:ea typeface="+mn-ea"/>
                          <a:cs typeface="+mn-cs"/>
                        </a:rPr>
                      </a:br>
                      <a:r>
                        <a:rPr lang="en-IN" sz="1200" b="0" kern="1200" baseline="0" dirty="0">
                          <a:solidFill>
                            <a:schemeClr val="dk1"/>
                          </a:solidFill>
                          <a:effectLst/>
                          <a:latin typeface="+mn-lt"/>
                          <a:ea typeface="+mn-ea"/>
                          <a:cs typeface="+mn-cs"/>
                        </a:rPr>
                        <a:t>Web, and SaaS.</a:t>
                      </a: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Contact company.</a:t>
                      </a:r>
                    </a:p>
                  </a:txBody>
                  <a:tcPr marL="76200" marR="76200" marT="76200" marB="76200"/>
                </a:tc>
                <a:extLst>
                  <a:ext uri="{0D108BD9-81ED-4DB2-BD59-A6C34878D82A}">
                    <a16:rowId xmlns:a16="http://schemas.microsoft.com/office/drawing/2014/main" val="4281023585"/>
                  </a:ext>
                </a:extLst>
              </a:tr>
              <a:tr h="309266">
                <a:tc>
                  <a:txBody>
                    <a:bodyPr/>
                    <a:lstStyle/>
                    <a:p>
                      <a:pPr marL="0" algn="l" defTabSz="914400" rtl="0" eaLnBrk="1" fontAlgn="t" latinLnBrk="0" hangingPunct="1"/>
                      <a:r>
                        <a:rPr lang="en-IN" sz="1200" b="0" kern="1200" baseline="0" dirty="0" err="1">
                          <a:solidFill>
                            <a:schemeClr val="dk1"/>
                          </a:solidFill>
                          <a:effectLst/>
                          <a:latin typeface="+mn-lt"/>
                          <a:ea typeface="+mn-ea"/>
                          <a:cs typeface="+mn-cs"/>
                        </a:rPr>
                        <a:t>Tokern</a:t>
                      </a:r>
                      <a:endParaRPr lang="en-IN" sz="1200" b="0" kern="1200" baseline="0" dirty="0">
                        <a:solidFill>
                          <a:schemeClr val="dk1"/>
                        </a:solidFill>
                        <a:effectLst/>
                        <a:latin typeface="+mn-lt"/>
                        <a:ea typeface="+mn-ea"/>
                        <a:cs typeface="+mn-cs"/>
                      </a:endParaRPr>
                    </a:p>
                  </a:txBody>
                  <a:tcPr marL="76200" marR="76200" marT="76200" marB="76200"/>
                </a:tc>
                <a:tc>
                  <a:txBody>
                    <a:bodyPr/>
                    <a:lstStyle/>
                    <a:p>
                      <a:pPr algn="l" fontAlgn="t" latinLnBrk="0"/>
                      <a:r>
                        <a:rPr lang="en-IN" sz="1200" b="0" kern="1200" baseline="0" dirty="0" err="1">
                          <a:solidFill>
                            <a:schemeClr val="dk1"/>
                          </a:solidFill>
                          <a:effectLst/>
                          <a:latin typeface="+mn-lt"/>
                          <a:ea typeface="+mn-ea"/>
                          <a:cs typeface="+mn-cs"/>
                        </a:rPr>
                        <a:t>Tokern</a:t>
                      </a:r>
                      <a:r>
                        <a:rPr lang="en-IN" sz="1200" b="0" kern="1200" baseline="0" dirty="0">
                          <a:solidFill>
                            <a:schemeClr val="dk1"/>
                          </a:solidFill>
                          <a:effectLst/>
                          <a:latin typeface="+mn-lt"/>
                          <a:ea typeface="+mn-ea"/>
                          <a:cs typeface="+mn-cs"/>
                        </a:rPr>
                        <a:t> is an open source data governance suite for databases and data lakes. Improve ROI of your data, comply with regulations like HIPAA, CCPA and GDPR and protect critical data from insider threats with confidence.</a:t>
                      </a: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https://</a:t>
                      </a:r>
                      <a:r>
                        <a:rPr lang="en-IN" sz="1200" b="0" kern="1200" baseline="0" dirty="0" err="1">
                          <a:solidFill>
                            <a:schemeClr val="dk1"/>
                          </a:solidFill>
                          <a:effectLst/>
                          <a:latin typeface="+mn-lt"/>
                          <a:ea typeface="+mn-ea"/>
                          <a:cs typeface="+mn-cs"/>
                        </a:rPr>
                        <a:t>tokern.io</a:t>
                      </a:r>
                      <a:r>
                        <a:rPr lang="en-IN" sz="1200" b="0" kern="1200" baseline="0" dirty="0">
                          <a:solidFill>
                            <a:schemeClr val="dk1"/>
                          </a:solidFill>
                          <a:effectLst/>
                          <a:latin typeface="+mn-lt"/>
                          <a:ea typeface="+mn-ea"/>
                          <a:cs typeface="+mn-cs"/>
                        </a:rPr>
                        <a:t>/docs/</a:t>
                      </a: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https://</a:t>
                      </a:r>
                      <a:r>
                        <a:rPr lang="en-IN" sz="1200" b="0" kern="1200" baseline="0" dirty="0" err="1">
                          <a:solidFill>
                            <a:schemeClr val="dk1"/>
                          </a:solidFill>
                          <a:effectLst/>
                          <a:latin typeface="+mn-lt"/>
                          <a:ea typeface="+mn-ea"/>
                          <a:cs typeface="+mn-cs"/>
                        </a:rPr>
                        <a:t>tokern.io</a:t>
                      </a:r>
                      <a:r>
                        <a:rPr lang="en-IN" sz="1200" b="0" kern="1200" baseline="0" dirty="0">
                          <a:solidFill>
                            <a:schemeClr val="dk1"/>
                          </a:solidFill>
                          <a:effectLst/>
                          <a:latin typeface="+mn-lt"/>
                          <a:ea typeface="+mn-ea"/>
                          <a:cs typeface="+mn-cs"/>
                        </a:rPr>
                        <a:t>/docs/</a:t>
                      </a:r>
                    </a:p>
                  </a:txBody>
                  <a:tcPr marL="76200" marR="76200" marT="76200" marB="76200"/>
                </a:tc>
                <a:extLst>
                  <a:ext uri="{0D108BD9-81ED-4DB2-BD59-A6C34878D82A}">
                    <a16:rowId xmlns:a16="http://schemas.microsoft.com/office/drawing/2014/main" val="2400456100"/>
                  </a:ext>
                </a:extLst>
              </a:tr>
              <a:tr h="646647">
                <a:tc>
                  <a:txBody>
                    <a:bodyPr/>
                    <a:lstStyle/>
                    <a:p>
                      <a:pPr marL="0" algn="l" defTabSz="914400" rtl="0" eaLnBrk="1" fontAlgn="t" latinLnBrk="0" hangingPunct="1"/>
                      <a:r>
                        <a:rPr lang="en-IN" sz="1200" b="0" kern="1200" baseline="0" dirty="0">
                          <a:solidFill>
                            <a:schemeClr val="dk1"/>
                          </a:solidFill>
                          <a:effectLst/>
                          <a:latin typeface="+mn-lt"/>
                          <a:ea typeface="+mn-ea"/>
                          <a:cs typeface="+mn-cs"/>
                        </a:rPr>
                        <a:t>Apache Atlas</a:t>
                      </a:r>
                    </a:p>
                  </a:txBody>
                  <a:tcPr marL="76200" marR="76200" marT="76200" marB="76200"/>
                </a:tc>
                <a:tc>
                  <a:txBody>
                    <a:bodyPr/>
                    <a:lstStyle/>
                    <a:p>
                      <a:r>
                        <a:rPr lang="en-IN" sz="1800" b="0" i="0" u="sng" kern="1200" dirty="0">
                          <a:solidFill>
                            <a:schemeClr val="dk1"/>
                          </a:solidFill>
                          <a:effectLst/>
                          <a:latin typeface="+mn-lt"/>
                          <a:ea typeface="+mn-ea"/>
                          <a:cs typeface="+mn-cs"/>
                          <a:hlinkClick r:id="rId7"/>
                        </a:rPr>
                        <a:t>atlas.apache.org</a:t>
                      </a:r>
                    </a:p>
                    <a:p>
                      <a:endParaRPr lang="en-IN" sz="1800" b="0" i="0" kern="1200" dirty="0">
                        <a:solidFill>
                          <a:schemeClr val="dk1"/>
                        </a:solidFill>
                        <a:effectLst/>
                        <a:latin typeface="+mn-lt"/>
                        <a:ea typeface="+mn-ea"/>
                        <a:cs typeface="+mn-cs"/>
                      </a:endParaRP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Linux ,Mac</a:t>
                      </a:r>
                    </a:p>
                  </a:txBody>
                  <a:tcPr marL="76200" marR="76200" marT="76200" marB="76200"/>
                </a:tc>
                <a:tc>
                  <a:txBody>
                    <a:bodyPr/>
                    <a:lstStyle/>
                    <a:p>
                      <a:pPr algn="l" fontAlgn="t" latinLnBrk="0"/>
                      <a:r>
                        <a:rPr lang="en-IN" sz="1200" b="0" kern="1200" baseline="0" dirty="0">
                          <a:solidFill>
                            <a:schemeClr val="dk1"/>
                          </a:solidFill>
                          <a:effectLst/>
                          <a:latin typeface="+mn-lt"/>
                          <a:ea typeface="+mn-ea"/>
                          <a:cs typeface="+mn-cs"/>
                        </a:rPr>
                        <a:t>Open Source</a:t>
                      </a:r>
                    </a:p>
                  </a:txBody>
                  <a:tcPr marL="76200" marR="76200" marT="76200" marB="76200"/>
                </a:tc>
                <a:extLst>
                  <a:ext uri="{0D108BD9-81ED-4DB2-BD59-A6C34878D82A}">
                    <a16:rowId xmlns:a16="http://schemas.microsoft.com/office/drawing/2014/main" val="404963554"/>
                  </a:ext>
                </a:extLst>
              </a:tr>
            </a:tbl>
          </a:graphicData>
        </a:graphic>
      </p:graphicFrame>
    </p:spTree>
    <p:extLst>
      <p:ext uri="{BB962C8B-B14F-4D97-AF65-F5344CB8AC3E}">
        <p14:creationId xmlns:p14="http://schemas.microsoft.com/office/powerpoint/2010/main" val="15789622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TotalTime>
  <Words>1681</Words>
  <Application>Microsoft Macintosh PowerPoint</Application>
  <PresentationFormat>Widescreen</PresentationFormat>
  <Paragraphs>200</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Arial</vt:lpstr>
      <vt:lpstr>Calibri</vt:lpstr>
      <vt:lpstr>Calibri Light</vt:lpstr>
      <vt:lpstr>minion-pro</vt:lpstr>
      <vt:lpstr>proxima-nova</vt:lpstr>
      <vt:lpstr>Roboto</vt:lpstr>
      <vt:lpstr>Source Sans Pro</vt:lpstr>
      <vt:lpstr>Office Theme</vt:lpstr>
      <vt:lpstr>What is Data Governance ?</vt:lpstr>
      <vt:lpstr>Why Data Governance ?</vt:lpstr>
      <vt:lpstr>How to evaluate Data Governance Tool ?</vt:lpstr>
      <vt:lpstr>Steps for Effective Data Governance</vt:lpstr>
      <vt:lpstr>Components of data Governance </vt:lpstr>
      <vt:lpstr>Data Governance Roles</vt:lpstr>
      <vt:lpstr>Data Governance Strategies</vt:lpstr>
      <vt:lpstr>Data Governance Best Practices</vt:lpstr>
      <vt:lpstr>Tools/Softwares</vt:lpstr>
      <vt:lpstr>Build Vs Buy</vt:lpstr>
      <vt:lpstr>Data Governance Challenges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Governance Approach</dc:title>
  <dc:subject/>
  <dc:creator>ASR</dc:creator>
  <cp:keywords/>
  <dc:description/>
  <cp:lastModifiedBy>Rajpoot, Ajeet Singh</cp:lastModifiedBy>
  <cp:revision>28</cp:revision>
  <dcterms:created xsi:type="dcterms:W3CDTF">2021-03-07T01:20:37Z</dcterms:created>
  <dcterms:modified xsi:type="dcterms:W3CDTF">2021-03-07T06:44:29Z</dcterms:modified>
  <cp:category/>
</cp:coreProperties>
</file>

<file path=docProps/thumbnail.jpeg>
</file>